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0" r:id="rId3"/>
    <p:sldId id="272" r:id="rId4"/>
    <p:sldId id="271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FF66"/>
    <a:srgbClr val="0000FF"/>
    <a:srgbClr val="0099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881F9-A29A-48C8-8C81-5F743AC22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E73D2-06C3-4A4B-ADD9-6308B7051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5EB06-43F8-4BFC-BAC4-075D5A965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4E3F0-9EBD-4E1E-A408-64EC4C31B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F5F57-94E2-4CC9-B88B-B79466C7F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1426D-E16D-46DC-B49D-B3A4FAF7D45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671922"/>
      </p:ext>
    </p:extLst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9678A-4B55-4EA1-BC47-F4D9DBED1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DAA21-DD55-4CB3-93D8-28BBB6BA9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DEE1E-0BD9-4F24-B049-2615664B7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F6F74-4C57-4896-9C06-7E7F237D1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CD8F3-1FAE-46B2-A0D7-5986C7327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5452B-FE80-407E-BF46-2CE0004DB9F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25124"/>
      </p:ext>
    </p:extLst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297361-341A-4C55-828D-968B0E0FC4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D2E29F-E7F9-4964-9A93-D69C34927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E64C4-7F91-4A20-8161-99A540392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1B0DB-6D42-450F-A4C1-16EA39D7C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F3CB9-6BB0-4305-8849-10136811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71BF2-B228-4183-A839-4348CD7C40D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06198"/>
      </p:ext>
    </p:extLst>
  </p:cSld>
  <p:clrMapOvr>
    <a:masterClrMapping/>
  </p:clrMapOvr>
  <p:transition advTm="5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0F035-9F11-420A-BC7B-58C7964D9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648A5-CF30-4930-B74F-B99CDD06BF4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74C4C74B-2572-4886-9955-54BE61501631}"/>
              </a:ext>
            </a:extLst>
          </p:cNvPr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818A93-847D-45D9-A575-DB006CF834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BE265-D459-46DE-B909-C310D4064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0F0A05-7CCD-4204-99A7-B33B7F81E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4D9460A-8558-4E50-ACD3-25E50760B7C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872220"/>
      </p:ext>
    </p:extLst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78632-DE0E-47EB-9F5C-B0F23A214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E2384-DE3C-4A92-B744-A35AB8EAC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1A49B-3AC5-47C1-83EA-F555A4B99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ED9CF-D84E-45BA-BB4E-A0B5D7F64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ED703-4410-4EAA-BC94-6D17FE76B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16FD-471C-47EE-B5D7-A407F70AC36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6375858"/>
      </p:ext>
    </p:extLst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7E39-5472-4D7E-9E6B-6CAA9AEA6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DA4A1-17FA-4FD9-A78E-D6C180D04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478B8-C8DA-42B2-82FC-D26B67FDC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F9809-5843-48E7-8116-A34C68B2F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6568D-AE24-46EF-8316-C6103847D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F4DAF-C400-4C1D-BC18-C90F6DA756D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040556"/>
      </p:ext>
    </p:extLst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C8ECC-2D98-4917-B27F-4AD6DA5C2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296E0-2867-461D-8749-A59215DFC6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179750-3C74-45B4-BF05-0D426733B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FF4869-E2D8-4CB1-96C8-318A6E9B7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C91FB-1097-4ADE-8068-5AC3116C1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9108D-9569-4E1C-A2DC-65B7207CE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50931-352E-4C07-B649-0AB0870AA58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132058"/>
      </p:ext>
    </p:extLst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3C2BE-0E1A-4D11-BA51-251D00E9F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CB070-B68C-4111-B12E-AB43FE7AC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468395-7144-44B9-AE55-8C02049F7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BD240D-099D-459E-B6B3-FC8F47E3A8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BAD348-49AA-44CE-8C5E-2A9FA724BD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EB1F1F-3004-4E19-BA5F-D1EA7B02D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C19696-FE5D-4D7F-909D-B072E0907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B1641F-6815-499B-BD9C-651800219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55AD3-B0C9-4D06-942E-D12889870A6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921868"/>
      </p:ext>
    </p:extLst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95F7B-C528-4EAD-914B-FEBCE6160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4D81A-7DE5-4085-B8FF-B1FAA3239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C66E0E-F374-469D-95C5-CE6B35082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88EE-A4E7-4D56-97B1-911D90F52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990D6-A506-4C29-B88E-552238661CF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835925"/>
      </p:ext>
    </p:extLst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F31774-B50E-4C7E-80EA-1545E4829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BE0DD3-5091-4CB8-8B91-05210028D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BA0084-9DD8-4859-A256-FF05160A1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24AA3-C945-4CC6-94D6-F3182CE932B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049143"/>
      </p:ext>
    </p:extLst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029C3-CE4B-4860-BAA2-8F98A3655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68C5F-3EDD-4CB4-9FB8-970FA668B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FABC6-6D8B-4099-99FD-5B17CCDC6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DADCA-3998-44A9-8037-297446034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111F9-2E94-403E-9D02-585CFB19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1964F-A98F-42D9-9D90-8B73D4400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0784D-6A51-4FB6-98D8-F5666F3402E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733488"/>
      </p:ext>
    </p:extLst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E582F-5506-426A-AED8-CFD114935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3E8376-1649-46B3-952F-85C58BB85F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3595E-4B9B-4C26-8C2A-00E4EDFDB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3585E-A33E-4EE4-93D8-54B4A9538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F9C9B-661C-4BD4-B6DF-12CA35454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43D3B-314B-4278-BE7B-39B401C7E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88D8D-B200-483E-9AAF-D4E9325BE55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262747"/>
      </p:ext>
    </p:extLst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D424C8B-EC80-4668-A82B-4D717D6D03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نمط العنوان الرئيسي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D168A37-9D6E-440F-B0C9-48C3598BD1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</a:p>
          <a:p>
            <a:pPr lvl="1"/>
            <a:r>
              <a:rPr lang="ar-SA" altLang="en-US"/>
              <a:t>المستوى الثاني</a:t>
            </a:r>
          </a:p>
          <a:p>
            <a:pPr lvl="2"/>
            <a:r>
              <a:rPr lang="ar-SA" altLang="en-US"/>
              <a:t>المستوى الثالث</a:t>
            </a:r>
          </a:p>
          <a:p>
            <a:pPr lvl="3"/>
            <a:r>
              <a:rPr lang="ar-SA" altLang="en-US"/>
              <a:t>المستوى الرابع</a:t>
            </a:r>
          </a:p>
          <a:p>
            <a:pPr lvl="4"/>
            <a:r>
              <a:rPr lang="ar-SA" altLang="en-US"/>
              <a:t>المستوى الخامس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E4A421-3E04-4D0F-9BDE-03404F288A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0AA5F17-09C2-4B59-8E46-DF484D4C50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F48B625-C27B-4492-88BF-5AA2DB37CF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FAE34000-2937-4459-8955-4751DE088222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Tm="5000"/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>
            <a:extLst>
              <a:ext uri="{FF2B5EF4-FFF2-40B4-BE49-F238E27FC236}">
                <a16:creationId xmlns:a16="http://schemas.microsoft.com/office/drawing/2014/main" id="{15F2A442-C06B-4475-9EBC-A46C1D88E39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ar-IQ" altLang="en-US" sz="2800"/>
              <a:t>خط الاعاقة للحركة بالاتجاه الافقي</a:t>
            </a:r>
            <a:endParaRPr lang="en-US" altLang="en-US" sz="2800"/>
          </a:p>
        </p:txBody>
      </p:sp>
      <p:pic>
        <p:nvPicPr>
          <p:cNvPr id="2055" name="Picture 7" descr="01">
            <a:extLst>
              <a:ext uri="{FF2B5EF4-FFF2-40B4-BE49-F238E27FC236}">
                <a16:creationId xmlns:a16="http://schemas.microsoft.com/office/drawing/2014/main" id="{B18F5C79-8943-47A1-B886-44F249C4C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524000"/>
            <a:ext cx="4733925" cy="363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Line 8">
            <a:extLst>
              <a:ext uri="{FF2B5EF4-FFF2-40B4-BE49-F238E27FC236}">
                <a16:creationId xmlns:a16="http://schemas.microsoft.com/office/drawing/2014/main" id="{0FF77741-A967-4120-8F2B-A9BD60D7C8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1676400"/>
            <a:ext cx="0" cy="34290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Oval 9">
            <a:extLst>
              <a:ext uri="{FF2B5EF4-FFF2-40B4-BE49-F238E27FC236}">
                <a16:creationId xmlns:a16="http://schemas.microsoft.com/office/drawing/2014/main" id="{870C8FDD-86E4-4432-8DC8-1BE161186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A3572A10-9099-4ADB-8022-AF0C47C3CA5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657600"/>
            <a:ext cx="838200" cy="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1">
            <a:extLst>
              <a:ext uri="{FF2B5EF4-FFF2-40B4-BE49-F238E27FC236}">
                <a16:creationId xmlns:a16="http://schemas.microsoft.com/office/drawing/2014/main" id="{09ADE8D6-7B03-443D-A0AB-442D4FEB24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2057400"/>
            <a:ext cx="1905000" cy="30480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Line 13">
            <a:extLst>
              <a:ext uri="{FF2B5EF4-FFF2-40B4-BE49-F238E27FC236}">
                <a16:creationId xmlns:a16="http://schemas.microsoft.com/office/drawing/2014/main" id="{65D619D8-A9C4-4B70-B7A4-EF5E5E359C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105400"/>
            <a:ext cx="304800" cy="5334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Line 14">
            <a:extLst>
              <a:ext uri="{FF2B5EF4-FFF2-40B4-BE49-F238E27FC236}">
                <a16:creationId xmlns:a16="http://schemas.microsoft.com/office/drawing/2014/main" id="{5B9E6247-8A27-4422-A830-BA93E485E2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1905000"/>
            <a:ext cx="0" cy="1752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Line 16">
            <a:extLst>
              <a:ext uri="{FF2B5EF4-FFF2-40B4-BE49-F238E27FC236}">
                <a16:creationId xmlns:a16="http://schemas.microsoft.com/office/drawing/2014/main" id="{842F59A9-D998-4127-88EF-3FAE4A33DD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3657600"/>
            <a:ext cx="990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Rectangle 18">
            <a:extLst>
              <a:ext uri="{FF2B5EF4-FFF2-40B4-BE49-F238E27FC236}">
                <a16:creationId xmlns:a16="http://schemas.microsoft.com/office/drawing/2014/main" id="{55728321-CEC7-4567-B1C5-71E84DF038A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693569" y="3069431"/>
            <a:ext cx="1781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ar-IQ" altLang="en-US">
                <a:solidFill>
                  <a:schemeClr val="folHlink"/>
                </a:solidFill>
              </a:rPr>
              <a:t>الخط العمودي الوهمي</a:t>
            </a:r>
            <a:endParaRPr lang="en-US" altLang="en-US">
              <a:solidFill>
                <a:schemeClr val="folHlink"/>
              </a:solidFill>
            </a:endParaRPr>
          </a:p>
        </p:txBody>
      </p:sp>
      <p:sp>
        <p:nvSpPr>
          <p:cNvPr id="2067" name="Rectangle 19">
            <a:extLst>
              <a:ext uri="{FF2B5EF4-FFF2-40B4-BE49-F238E27FC236}">
                <a16:creationId xmlns:a16="http://schemas.microsoft.com/office/drawing/2014/main" id="{56A6FEE9-7213-45CE-BCD2-C990DCF0CDB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579144" y="1974057"/>
            <a:ext cx="2651125" cy="376237"/>
          </a:xfrm>
          <a:prstGeom prst="rect">
            <a:avLst/>
          </a:prstGeom>
          <a:noFill/>
          <a:ln w="9525">
            <a:solidFill>
              <a:srgbClr val="99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IQ" altLang="en-US">
                <a:solidFill>
                  <a:srgbClr val="FF6699"/>
                </a:solidFill>
              </a:rPr>
              <a:t>خط الاعاقة للحركة بالاتجاه الافقي</a:t>
            </a:r>
            <a:endParaRPr lang="en-US" altLang="en-US">
              <a:solidFill>
                <a:srgbClr val="FF6699"/>
              </a:solidFill>
            </a:endParaRPr>
          </a:p>
        </p:txBody>
      </p:sp>
      <p:sp>
        <p:nvSpPr>
          <p:cNvPr id="2069" name="Rectangle 21">
            <a:extLst>
              <a:ext uri="{FF2B5EF4-FFF2-40B4-BE49-F238E27FC236}">
                <a16:creationId xmlns:a16="http://schemas.microsoft.com/office/drawing/2014/main" id="{D5A58480-70F1-4DDB-9B46-F61FB25F6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200400"/>
            <a:ext cx="1408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IQ" altLang="en-US">
                <a:solidFill>
                  <a:schemeClr val="bg1"/>
                </a:solidFill>
              </a:rPr>
              <a:t>مر</a:t>
            </a:r>
            <a:r>
              <a:rPr lang="ar-IQ" altLang="en-US">
                <a:solidFill>
                  <a:schemeClr val="hlink"/>
                </a:solidFill>
              </a:rPr>
              <a:t>كز كتلة الجسم</a:t>
            </a:r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2070" name="Rectangle 22">
            <a:extLst>
              <a:ext uri="{FF2B5EF4-FFF2-40B4-BE49-F238E27FC236}">
                <a16:creationId xmlns:a16="http://schemas.microsoft.com/office/drawing/2014/main" id="{746DB7CA-B58D-4A68-8013-972EAB6F2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676400"/>
            <a:ext cx="130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IQ" altLang="en-US">
                <a:solidFill>
                  <a:srgbClr val="0000FF"/>
                </a:solidFill>
              </a:rPr>
              <a:t>رد فعل الارض</a:t>
            </a:r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F7FF7941-DE84-4F9B-B46A-3231D2703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410200"/>
            <a:ext cx="546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IQ" altLang="en-US">
                <a:solidFill>
                  <a:srgbClr val="0000FF"/>
                </a:solidFill>
              </a:rPr>
              <a:t>الفعل</a:t>
            </a:r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A0D06E98-D1B2-4CB9-B4C1-33077E04B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3581400"/>
            <a:ext cx="2476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IQ" altLang="en-US">
                <a:solidFill>
                  <a:srgbClr val="0099FF"/>
                </a:solidFill>
              </a:rPr>
              <a:t>رد الفعل الارض بالاتجاه الافقي</a:t>
            </a:r>
            <a:endParaRPr lang="en-US" altLang="en-US">
              <a:solidFill>
                <a:srgbClr val="0099FF"/>
              </a:solidFill>
            </a:endParaRPr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B09A7481-F0AC-4FED-8D65-CFED6630A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100" y="990600"/>
            <a:ext cx="2646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IQ" altLang="en-US">
                <a:solidFill>
                  <a:srgbClr val="0099FF"/>
                </a:solidFill>
              </a:rPr>
              <a:t>رد الفعل الارض بالاتجاه العمودي</a:t>
            </a:r>
            <a:endParaRPr lang="en-US" altLang="en-US">
              <a:solidFill>
                <a:srgbClr val="0099FF"/>
              </a:solidFill>
            </a:endParaRPr>
          </a:p>
        </p:txBody>
      </p:sp>
      <p:sp>
        <p:nvSpPr>
          <p:cNvPr id="2074" name="Line 26">
            <a:extLst>
              <a:ext uri="{FF2B5EF4-FFF2-40B4-BE49-F238E27FC236}">
                <a16:creationId xmlns:a16="http://schemas.microsoft.com/office/drawing/2014/main" id="{E5BA8D97-85A9-4537-961A-44AFF91A01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5105400"/>
            <a:ext cx="6019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Rectangle 27">
            <a:extLst>
              <a:ext uri="{FF2B5EF4-FFF2-40B4-BE49-F238E27FC236}">
                <a16:creationId xmlns:a16="http://schemas.microsoft.com/office/drawing/2014/main" id="{047635F4-E795-4C8E-94FE-3B5187028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867400"/>
            <a:ext cx="3657600" cy="466725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ar-IQ" altLang="en-US" sz="2400" b="1">
                <a:solidFill>
                  <a:schemeClr val="tx2"/>
                </a:solidFill>
              </a:rPr>
              <a:t>مرحلة الاستناد او الارتكاز الامامي</a:t>
            </a:r>
            <a:endParaRPr lang="ar-SA" altLang="en-US" sz="2400" b="1">
              <a:solidFill>
                <a:schemeClr val="tx2"/>
              </a:solidFill>
            </a:endParaRPr>
          </a:p>
        </p:txBody>
      </p:sp>
      <p:sp>
        <p:nvSpPr>
          <p:cNvPr id="2077" name="Rectangle 29">
            <a:extLst>
              <a:ext uri="{FF2B5EF4-FFF2-40B4-BE49-F238E27FC236}">
                <a16:creationId xmlns:a16="http://schemas.microsoft.com/office/drawing/2014/main" id="{93BA5195-2DBB-4A69-A4D0-A77C13B10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066800"/>
            <a:ext cx="1371600" cy="302260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ar-SA" altLang="en-US" sz="2400" b="1">
                <a:solidFill>
                  <a:srgbClr val="0000FF"/>
                </a:solidFill>
              </a:rPr>
              <a:t>وهي ال</a:t>
            </a:r>
            <a:r>
              <a:rPr lang="ar-IQ" altLang="en-US" sz="2400" b="1">
                <a:solidFill>
                  <a:srgbClr val="0000FF"/>
                </a:solidFill>
              </a:rPr>
              <a:t>مرحلة</a:t>
            </a:r>
            <a:r>
              <a:rPr lang="ar-SA" altLang="en-US" sz="2400" b="1">
                <a:solidFill>
                  <a:srgbClr val="0000FF"/>
                </a:solidFill>
              </a:rPr>
              <a:t> التي يكون فيها الخط العمودي الوهمي امام مركز كتلة الجسم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4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4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9200"/>
                            </p:stCondLst>
                            <p:childTnLst>
                              <p:par>
                                <p:cTn id="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97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1700"/>
                            </p:stCondLst>
                            <p:childTnLst>
                              <p:par>
                                <p:cTn id="6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2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3700"/>
                            </p:stCondLst>
                            <p:childTnLst>
                              <p:par>
                                <p:cTn id="6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1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6" grpId="0"/>
      <p:bldP spid="2067" grpId="0" animBg="1"/>
      <p:bldP spid="2069" grpId="0"/>
      <p:bldP spid="2070" grpId="0"/>
      <p:bldP spid="2071" grpId="0"/>
      <p:bldP spid="2072" grpId="0"/>
      <p:bldP spid="207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FD14A50-6BD3-4B7E-9EFF-5ED773298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B0E9DDB-1699-4F3B-9169-AED86A7D9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4340" name="Picture 4" descr="06">
            <a:extLst>
              <a:ext uri="{FF2B5EF4-FFF2-40B4-BE49-F238E27FC236}">
                <a16:creationId xmlns:a16="http://schemas.microsoft.com/office/drawing/2014/main" id="{B15FF1C2-B0CB-4527-BCFB-BE5E28C2F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13" y="93663"/>
            <a:ext cx="4733925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53" name="Text Box 17">
            <a:extLst>
              <a:ext uri="{FF2B5EF4-FFF2-40B4-BE49-F238E27FC236}">
                <a16:creationId xmlns:a16="http://schemas.microsoft.com/office/drawing/2014/main" id="{552FFB72-5C07-4D79-AA2B-E104A5778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altLang="en-US"/>
              <a:t>بدء مرحلة مد الركبة (دفع الارض)</a:t>
            </a:r>
            <a:endParaRPr lang="en-US" altLang="en-US"/>
          </a:p>
        </p:txBody>
      </p:sp>
      <p:grpSp>
        <p:nvGrpSpPr>
          <p:cNvPr id="14388" name="Group 52">
            <a:extLst>
              <a:ext uri="{FF2B5EF4-FFF2-40B4-BE49-F238E27FC236}">
                <a16:creationId xmlns:a16="http://schemas.microsoft.com/office/drawing/2014/main" id="{92C96B1B-6088-44CC-AC76-C0C8A51FE1A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733800"/>
            <a:ext cx="5922963" cy="2820988"/>
            <a:chOff x="1248" y="2352"/>
            <a:chExt cx="3731" cy="1777"/>
          </a:xfrm>
        </p:grpSpPr>
        <p:sp>
          <p:nvSpPr>
            <p:cNvPr id="14389" name="Rectangle 53">
              <a:extLst>
                <a:ext uri="{FF2B5EF4-FFF2-40B4-BE49-F238E27FC236}">
                  <a16:creationId xmlns:a16="http://schemas.microsoft.com/office/drawing/2014/main" id="{CC719898-7640-457D-8EAB-09761ED58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400"/>
              <a:ext cx="2928" cy="17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0" name="Line 54">
              <a:extLst>
                <a:ext uri="{FF2B5EF4-FFF2-40B4-BE49-F238E27FC236}">
                  <a16:creationId xmlns:a16="http://schemas.microsoft.com/office/drawing/2014/main" id="{D4E2779B-05F7-454B-98AE-1095154003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49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Line 55">
              <a:extLst>
                <a:ext uri="{FF2B5EF4-FFF2-40B4-BE49-F238E27FC236}">
                  <a16:creationId xmlns:a16="http://schemas.microsoft.com/office/drawing/2014/main" id="{37798C42-DFA2-4016-8C45-30DA2D9E1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744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Text Box 56">
              <a:extLst>
                <a:ext uri="{FF2B5EF4-FFF2-40B4-BE49-F238E27FC236}">
                  <a16:creationId xmlns:a16="http://schemas.microsoft.com/office/drawing/2014/main" id="{EE11B08D-B385-4B81-8C5C-6BC343FC30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6" y="2452"/>
              <a:ext cx="329" cy="1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7000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6000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5000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4000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3000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2000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1000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0000</a:t>
              </a:r>
            </a:p>
          </p:txBody>
        </p:sp>
        <p:grpSp>
          <p:nvGrpSpPr>
            <p:cNvPr id="14393" name="Group 57">
              <a:extLst>
                <a:ext uri="{FF2B5EF4-FFF2-40B4-BE49-F238E27FC236}">
                  <a16:creationId xmlns:a16="http://schemas.microsoft.com/office/drawing/2014/main" id="{7EE2F0FD-27A4-4675-B71B-4A2F6E85FA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2352"/>
              <a:ext cx="3456" cy="0"/>
              <a:chOff x="1056" y="2400"/>
              <a:chExt cx="3456" cy="0"/>
            </a:xfrm>
          </p:grpSpPr>
          <p:sp>
            <p:nvSpPr>
              <p:cNvPr id="14394" name="Line 58">
                <a:extLst>
                  <a:ext uri="{FF2B5EF4-FFF2-40B4-BE49-F238E27FC236}">
                    <a16:creationId xmlns:a16="http://schemas.microsoft.com/office/drawing/2014/main" id="{D9267423-C30E-4908-B72D-D1083116E3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2400"/>
                <a:ext cx="345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5" name="Line 59">
                <a:extLst>
                  <a:ext uri="{FF2B5EF4-FFF2-40B4-BE49-F238E27FC236}">
                    <a16:creationId xmlns:a16="http://schemas.microsoft.com/office/drawing/2014/main" id="{72D9E9A0-49ED-4BA1-9DB7-117C878E99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2400"/>
                <a:ext cx="720" cy="0"/>
              </a:xfrm>
              <a:prstGeom prst="line">
                <a:avLst/>
              </a:prstGeom>
              <a:noFill/>
              <a:ln w="76200">
                <a:solidFill>
                  <a:srgbClr val="FF66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96" name="Line 60">
              <a:extLst>
                <a:ext uri="{FF2B5EF4-FFF2-40B4-BE49-F238E27FC236}">
                  <a16:creationId xmlns:a16="http://schemas.microsoft.com/office/drawing/2014/main" id="{F7B2176B-F3FB-42C3-B1D1-E39EE1C75E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744"/>
              <a:ext cx="0" cy="144"/>
            </a:xfrm>
            <a:prstGeom prst="line">
              <a:avLst/>
            </a:prstGeom>
            <a:noFill/>
            <a:ln w="9525">
              <a:solidFill>
                <a:srgbClr val="00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Text Box 61">
              <a:extLst>
                <a:ext uri="{FF2B5EF4-FFF2-40B4-BE49-F238E27FC236}">
                  <a16:creationId xmlns:a16="http://schemas.microsoft.com/office/drawing/2014/main" id="{91778C2E-F01E-403E-A5C8-865A2CF3EC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899" y="2765"/>
              <a:ext cx="337" cy="2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0.07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0.06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0.05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0.04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0.03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0.02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0.01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0.00</a:t>
              </a:r>
            </a:p>
          </p:txBody>
        </p:sp>
        <p:sp>
          <p:nvSpPr>
            <p:cNvPr id="14398" name="Line 62">
              <a:extLst>
                <a:ext uri="{FF2B5EF4-FFF2-40B4-BE49-F238E27FC236}">
                  <a16:creationId xmlns:a16="http://schemas.microsoft.com/office/drawing/2014/main" id="{F24F10FC-53B1-4822-ADCD-65EAEE496B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544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Line 63">
              <a:extLst>
                <a:ext uri="{FF2B5EF4-FFF2-40B4-BE49-F238E27FC236}">
                  <a16:creationId xmlns:a16="http://schemas.microsoft.com/office/drawing/2014/main" id="{503FD85E-D06F-4364-94A1-6068F52BE0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747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Line 64">
              <a:extLst>
                <a:ext uri="{FF2B5EF4-FFF2-40B4-BE49-F238E27FC236}">
                  <a16:creationId xmlns:a16="http://schemas.microsoft.com/office/drawing/2014/main" id="{5C07C7AB-2F55-4BB8-91E4-A027D36255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600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Line 65">
              <a:extLst>
                <a:ext uri="{FF2B5EF4-FFF2-40B4-BE49-F238E27FC236}">
                  <a16:creationId xmlns:a16="http://schemas.microsoft.com/office/drawing/2014/main" id="{9128CE97-DCCE-4FB4-A9E6-DBFE40FC21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9" y="3419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Line 66">
              <a:extLst>
                <a:ext uri="{FF2B5EF4-FFF2-40B4-BE49-F238E27FC236}">
                  <a16:creationId xmlns:a16="http://schemas.microsoft.com/office/drawing/2014/main" id="{9A7C1630-4C51-47B3-8892-3610C7BAC2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264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Line 67">
              <a:extLst>
                <a:ext uri="{FF2B5EF4-FFF2-40B4-BE49-F238E27FC236}">
                  <a16:creationId xmlns:a16="http://schemas.microsoft.com/office/drawing/2014/main" id="{4C7B64D7-499A-4B14-92EF-843112A540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072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Line 68">
              <a:extLst>
                <a:ext uri="{FF2B5EF4-FFF2-40B4-BE49-F238E27FC236}">
                  <a16:creationId xmlns:a16="http://schemas.microsoft.com/office/drawing/2014/main" id="{687361B1-A3D3-4936-A469-BDB3C65D62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913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Line 69">
              <a:extLst>
                <a:ext uri="{FF2B5EF4-FFF2-40B4-BE49-F238E27FC236}">
                  <a16:creationId xmlns:a16="http://schemas.microsoft.com/office/drawing/2014/main" id="{305E57BD-4542-449E-96E1-CEF665B3F2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736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Line 70">
              <a:extLst>
                <a:ext uri="{FF2B5EF4-FFF2-40B4-BE49-F238E27FC236}">
                  <a16:creationId xmlns:a16="http://schemas.microsoft.com/office/drawing/2014/main" id="{192009A2-A994-4094-8EC2-C93537CA4A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Line 71">
              <a:extLst>
                <a:ext uri="{FF2B5EF4-FFF2-40B4-BE49-F238E27FC236}">
                  <a16:creationId xmlns:a16="http://schemas.microsoft.com/office/drawing/2014/main" id="{A8CA30BD-B515-442C-8F23-21F0DAC4F5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8" name="Line 72">
              <a:extLst>
                <a:ext uri="{FF2B5EF4-FFF2-40B4-BE49-F238E27FC236}">
                  <a16:creationId xmlns:a16="http://schemas.microsoft.com/office/drawing/2014/main" id="{97E5D92B-39C7-4D1B-A2B9-E5A5CCD62D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Line 73">
              <a:extLst>
                <a:ext uri="{FF2B5EF4-FFF2-40B4-BE49-F238E27FC236}">
                  <a16:creationId xmlns:a16="http://schemas.microsoft.com/office/drawing/2014/main" id="{937488A3-2F6E-48AA-BE3A-0AB3FE78B4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Line 74">
              <a:extLst>
                <a:ext uri="{FF2B5EF4-FFF2-40B4-BE49-F238E27FC236}">
                  <a16:creationId xmlns:a16="http://schemas.microsoft.com/office/drawing/2014/main" id="{8811DF75-8682-4074-A0C1-9BCD491E1F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Line 75">
              <a:extLst>
                <a:ext uri="{FF2B5EF4-FFF2-40B4-BE49-F238E27FC236}">
                  <a16:creationId xmlns:a16="http://schemas.microsoft.com/office/drawing/2014/main" id="{233D4A1D-7651-4505-8808-71D0057D6C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2" name="Line 76">
              <a:extLst>
                <a:ext uri="{FF2B5EF4-FFF2-40B4-BE49-F238E27FC236}">
                  <a16:creationId xmlns:a16="http://schemas.microsoft.com/office/drawing/2014/main" id="{D2622402-7946-4E0B-BA01-086BDDDF11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3" name="Text Box 77">
              <a:extLst>
                <a:ext uri="{FF2B5EF4-FFF2-40B4-BE49-F238E27FC236}">
                  <a16:creationId xmlns:a16="http://schemas.microsoft.com/office/drawing/2014/main" id="{C8848154-EC25-4556-94AD-6851B07CDB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016" y="3016"/>
              <a:ext cx="6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ar-IQ" altLang="en-US"/>
                <a:t>القوة (نيوتن)</a:t>
              </a:r>
              <a:endParaRPr lang="en-US" altLang="en-US"/>
            </a:p>
          </p:txBody>
        </p:sp>
        <p:sp>
          <p:nvSpPr>
            <p:cNvPr id="14414" name="Text Box 78">
              <a:extLst>
                <a:ext uri="{FF2B5EF4-FFF2-40B4-BE49-F238E27FC236}">
                  <a16:creationId xmlns:a16="http://schemas.microsoft.com/office/drawing/2014/main" id="{DBCFC74C-6235-4C78-B131-C1DD9B0420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3792"/>
              <a:ext cx="7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ar-IQ" altLang="en-US"/>
                <a:t>الزمن (ثانية)</a:t>
              </a:r>
              <a:endParaRPr lang="en-US" altLang="en-US"/>
            </a:p>
          </p:txBody>
        </p:sp>
      </p:grpSp>
      <p:sp>
        <p:nvSpPr>
          <p:cNvPr id="14415" name="Line 79">
            <a:extLst>
              <a:ext uri="{FF2B5EF4-FFF2-40B4-BE49-F238E27FC236}">
                <a16:creationId xmlns:a16="http://schemas.microsoft.com/office/drawing/2014/main" id="{0FEA38F4-C869-4008-8441-D724C87AA0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9436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6" name="Line 80">
            <a:extLst>
              <a:ext uri="{FF2B5EF4-FFF2-40B4-BE49-F238E27FC236}">
                <a16:creationId xmlns:a16="http://schemas.microsoft.com/office/drawing/2014/main" id="{7514999F-0755-4FAB-B0A9-0EDD4B935D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5181600"/>
            <a:ext cx="5334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7" name="Line 81">
            <a:extLst>
              <a:ext uri="{FF2B5EF4-FFF2-40B4-BE49-F238E27FC236}">
                <a16:creationId xmlns:a16="http://schemas.microsoft.com/office/drawing/2014/main" id="{F4EDE838-6167-4E6F-9538-3A99C0974E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0292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8" name="Line 82">
            <a:extLst>
              <a:ext uri="{FF2B5EF4-FFF2-40B4-BE49-F238E27FC236}">
                <a16:creationId xmlns:a16="http://schemas.microsoft.com/office/drawing/2014/main" id="{ECD07ACB-8EC5-4A21-A492-4D228218F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334000"/>
            <a:ext cx="2286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9" name="Line 83">
            <a:extLst>
              <a:ext uri="{FF2B5EF4-FFF2-40B4-BE49-F238E27FC236}">
                <a16:creationId xmlns:a16="http://schemas.microsoft.com/office/drawing/2014/main" id="{8FD77275-0211-4043-8100-1037DAB2E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0292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0" name="Line 84">
            <a:extLst>
              <a:ext uri="{FF2B5EF4-FFF2-40B4-BE49-F238E27FC236}">
                <a16:creationId xmlns:a16="http://schemas.microsoft.com/office/drawing/2014/main" id="{871223D8-FFF6-4518-BE7D-E37B5A405C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5410200"/>
            <a:ext cx="3048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1" name="Line 85">
            <a:extLst>
              <a:ext uri="{FF2B5EF4-FFF2-40B4-BE49-F238E27FC236}">
                <a16:creationId xmlns:a16="http://schemas.microsoft.com/office/drawing/2014/main" id="{6B9411BF-3E46-4D9B-BBC1-5678682431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5257800"/>
            <a:ext cx="762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F7EBADC-938D-44D0-B14D-FF063207ED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7F5DFF9-7EA3-458A-A738-F19419BEED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5364" name="Picture 4" descr="07">
            <a:extLst>
              <a:ext uri="{FF2B5EF4-FFF2-40B4-BE49-F238E27FC236}">
                <a16:creationId xmlns:a16="http://schemas.microsoft.com/office/drawing/2014/main" id="{A6645A01-EE30-429D-92E8-FF5C47CA1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888" y="69850"/>
            <a:ext cx="4733925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9" name="Text Box 19">
            <a:extLst>
              <a:ext uri="{FF2B5EF4-FFF2-40B4-BE49-F238E27FC236}">
                <a16:creationId xmlns:a16="http://schemas.microsoft.com/office/drawing/2014/main" id="{F1FCF366-96F6-45EC-A9CD-41FD0EF0D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altLang="en-US"/>
              <a:t>انتهاء مرحلة مد الركبة (دفع الارض)</a:t>
            </a:r>
            <a:endParaRPr lang="en-US" altLang="en-US"/>
          </a:p>
        </p:txBody>
      </p:sp>
      <p:grpSp>
        <p:nvGrpSpPr>
          <p:cNvPr id="15418" name="Group 58">
            <a:extLst>
              <a:ext uri="{FF2B5EF4-FFF2-40B4-BE49-F238E27FC236}">
                <a16:creationId xmlns:a16="http://schemas.microsoft.com/office/drawing/2014/main" id="{5E0D9332-E06F-45A7-B76C-39B46515F784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733800"/>
            <a:ext cx="5922963" cy="2820988"/>
            <a:chOff x="1248" y="2352"/>
            <a:chExt cx="3731" cy="1777"/>
          </a:xfrm>
        </p:grpSpPr>
        <p:sp>
          <p:nvSpPr>
            <p:cNvPr id="15419" name="Rectangle 59">
              <a:extLst>
                <a:ext uri="{FF2B5EF4-FFF2-40B4-BE49-F238E27FC236}">
                  <a16:creationId xmlns:a16="http://schemas.microsoft.com/office/drawing/2014/main" id="{FF8EABC7-F293-4B2D-81C5-6E1B018E9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400"/>
              <a:ext cx="2928" cy="17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0" name="Line 60">
              <a:extLst>
                <a:ext uri="{FF2B5EF4-FFF2-40B4-BE49-F238E27FC236}">
                  <a16:creationId xmlns:a16="http://schemas.microsoft.com/office/drawing/2014/main" id="{904C0538-7BB8-4E2E-AE94-295AFB0483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49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Line 61">
              <a:extLst>
                <a:ext uri="{FF2B5EF4-FFF2-40B4-BE49-F238E27FC236}">
                  <a16:creationId xmlns:a16="http://schemas.microsoft.com/office/drawing/2014/main" id="{C65D9E4D-D437-4F45-BED6-A999EDCBF5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744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Text Box 62">
              <a:extLst>
                <a:ext uri="{FF2B5EF4-FFF2-40B4-BE49-F238E27FC236}">
                  <a16:creationId xmlns:a16="http://schemas.microsoft.com/office/drawing/2014/main" id="{87300DCD-40FD-4656-9092-03A1D6666F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6" y="2452"/>
              <a:ext cx="329" cy="1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7000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6000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5000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4000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3000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2000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1000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0000</a:t>
              </a:r>
            </a:p>
          </p:txBody>
        </p:sp>
        <p:grpSp>
          <p:nvGrpSpPr>
            <p:cNvPr id="15423" name="Group 63">
              <a:extLst>
                <a:ext uri="{FF2B5EF4-FFF2-40B4-BE49-F238E27FC236}">
                  <a16:creationId xmlns:a16="http://schemas.microsoft.com/office/drawing/2014/main" id="{48CDF113-D3C4-4EA7-A1F8-F76F59B593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2352"/>
              <a:ext cx="3456" cy="0"/>
              <a:chOff x="1056" y="2400"/>
              <a:chExt cx="3456" cy="0"/>
            </a:xfrm>
          </p:grpSpPr>
          <p:sp>
            <p:nvSpPr>
              <p:cNvPr id="15424" name="Line 64">
                <a:extLst>
                  <a:ext uri="{FF2B5EF4-FFF2-40B4-BE49-F238E27FC236}">
                    <a16:creationId xmlns:a16="http://schemas.microsoft.com/office/drawing/2014/main" id="{3570010E-C2F7-490F-AAEB-6EF0A6B199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2400"/>
                <a:ext cx="345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5" name="Line 65">
                <a:extLst>
                  <a:ext uri="{FF2B5EF4-FFF2-40B4-BE49-F238E27FC236}">
                    <a16:creationId xmlns:a16="http://schemas.microsoft.com/office/drawing/2014/main" id="{D9724212-5243-4AB0-B2A8-FBF22BC98A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2400"/>
                <a:ext cx="720" cy="0"/>
              </a:xfrm>
              <a:prstGeom prst="line">
                <a:avLst/>
              </a:prstGeom>
              <a:noFill/>
              <a:ln w="76200">
                <a:solidFill>
                  <a:srgbClr val="FF66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26" name="Line 66">
              <a:extLst>
                <a:ext uri="{FF2B5EF4-FFF2-40B4-BE49-F238E27FC236}">
                  <a16:creationId xmlns:a16="http://schemas.microsoft.com/office/drawing/2014/main" id="{0B858C85-E082-4857-A239-7F24016F4D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744"/>
              <a:ext cx="0" cy="144"/>
            </a:xfrm>
            <a:prstGeom prst="line">
              <a:avLst/>
            </a:prstGeom>
            <a:noFill/>
            <a:ln w="9525">
              <a:solidFill>
                <a:srgbClr val="00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7" name="Text Box 67">
              <a:extLst>
                <a:ext uri="{FF2B5EF4-FFF2-40B4-BE49-F238E27FC236}">
                  <a16:creationId xmlns:a16="http://schemas.microsoft.com/office/drawing/2014/main" id="{35B4C72C-AB15-47EF-BF76-AF156143AC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899" y="2765"/>
              <a:ext cx="337" cy="2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0.07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0.06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0.05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0.04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0.03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0.02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0.01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0.00</a:t>
              </a:r>
            </a:p>
          </p:txBody>
        </p:sp>
        <p:sp>
          <p:nvSpPr>
            <p:cNvPr id="15428" name="Line 68">
              <a:extLst>
                <a:ext uri="{FF2B5EF4-FFF2-40B4-BE49-F238E27FC236}">
                  <a16:creationId xmlns:a16="http://schemas.microsoft.com/office/drawing/2014/main" id="{03D36F4D-F296-4757-8DBC-DC58B4A4D0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544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9" name="Line 69">
              <a:extLst>
                <a:ext uri="{FF2B5EF4-FFF2-40B4-BE49-F238E27FC236}">
                  <a16:creationId xmlns:a16="http://schemas.microsoft.com/office/drawing/2014/main" id="{8F5812DF-0CAD-4DCC-989D-8B1EA272B7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747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0" name="Line 70">
              <a:extLst>
                <a:ext uri="{FF2B5EF4-FFF2-40B4-BE49-F238E27FC236}">
                  <a16:creationId xmlns:a16="http://schemas.microsoft.com/office/drawing/2014/main" id="{5D94F94C-3135-46A3-AF47-70CD06ED12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600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1" name="Line 71">
              <a:extLst>
                <a:ext uri="{FF2B5EF4-FFF2-40B4-BE49-F238E27FC236}">
                  <a16:creationId xmlns:a16="http://schemas.microsoft.com/office/drawing/2014/main" id="{F5AD7B8F-93F1-406A-AF94-27D6FDD86B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9" y="3419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2" name="Line 72">
              <a:extLst>
                <a:ext uri="{FF2B5EF4-FFF2-40B4-BE49-F238E27FC236}">
                  <a16:creationId xmlns:a16="http://schemas.microsoft.com/office/drawing/2014/main" id="{7595C37F-5819-4DA0-BBFF-F9498F531E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264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3" name="Line 73">
              <a:extLst>
                <a:ext uri="{FF2B5EF4-FFF2-40B4-BE49-F238E27FC236}">
                  <a16:creationId xmlns:a16="http://schemas.microsoft.com/office/drawing/2014/main" id="{5C648671-954E-4CC3-B100-761D748801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072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4" name="Line 74">
              <a:extLst>
                <a:ext uri="{FF2B5EF4-FFF2-40B4-BE49-F238E27FC236}">
                  <a16:creationId xmlns:a16="http://schemas.microsoft.com/office/drawing/2014/main" id="{6C128C86-254D-4EFF-9CE0-46D78A9BEA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913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5" name="Line 75">
              <a:extLst>
                <a:ext uri="{FF2B5EF4-FFF2-40B4-BE49-F238E27FC236}">
                  <a16:creationId xmlns:a16="http://schemas.microsoft.com/office/drawing/2014/main" id="{FAA81DE7-8DE7-4F94-8FBF-6501976CA3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736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6" name="Line 76">
              <a:extLst>
                <a:ext uri="{FF2B5EF4-FFF2-40B4-BE49-F238E27FC236}">
                  <a16:creationId xmlns:a16="http://schemas.microsoft.com/office/drawing/2014/main" id="{8BDEDAA0-0250-4B4B-9733-8CB237AB39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7" name="Line 77">
              <a:extLst>
                <a:ext uri="{FF2B5EF4-FFF2-40B4-BE49-F238E27FC236}">
                  <a16:creationId xmlns:a16="http://schemas.microsoft.com/office/drawing/2014/main" id="{FFDA3145-F7B9-46D7-8345-2AEEBCF549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8" name="Line 78">
              <a:extLst>
                <a:ext uri="{FF2B5EF4-FFF2-40B4-BE49-F238E27FC236}">
                  <a16:creationId xmlns:a16="http://schemas.microsoft.com/office/drawing/2014/main" id="{6B16C230-0F88-48FA-9724-7C23C83A35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9" name="Line 79">
              <a:extLst>
                <a:ext uri="{FF2B5EF4-FFF2-40B4-BE49-F238E27FC236}">
                  <a16:creationId xmlns:a16="http://schemas.microsoft.com/office/drawing/2014/main" id="{692A4486-696C-492E-9F1B-6919FCE645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0" name="Line 80">
              <a:extLst>
                <a:ext uri="{FF2B5EF4-FFF2-40B4-BE49-F238E27FC236}">
                  <a16:creationId xmlns:a16="http://schemas.microsoft.com/office/drawing/2014/main" id="{CE260141-D986-4D0E-8C63-A2B0971390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1" name="Line 81">
              <a:extLst>
                <a:ext uri="{FF2B5EF4-FFF2-40B4-BE49-F238E27FC236}">
                  <a16:creationId xmlns:a16="http://schemas.microsoft.com/office/drawing/2014/main" id="{6C31176A-D2E1-4801-8778-DD9BF3347C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2" name="Line 82">
              <a:extLst>
                <a:ext uri="{FF2B5EF4-FFF2-40B4-BE49-F238E27FC236}">
                  <a16:creationId xmlns:a16="http://schemas.microsoft.com/office/drawing/2014/main" id="{E56949B6-BA32-401B-A128-E1D0170A83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3" name="Text Box 83">
              <a:extLst>
                <a:ext uri="{FF2B5EF4-FFF2-40B4-BE49-F238E27FC236}">
                  <a16:creationId xmlns:a16="http://schemas.microsoft.com/office/drawing/2014/main" id="{A593FEE4-667B-4484-BF87-C476D1D26F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016" y="3016"/>
              <a:ext cx="6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ar-IQ" altLang="en-US"/>
                <a:t>القوة (نيوتن)</a:t>
              </a:r>
              <a:endParaRPr lang="en-US" altLang="en-US"/>
            </a:p>
          </p:txBody>
        </p:sp>
        <p:sp>
          <p:nvSpPr>
            <p:cNvPr id="15444" name="Text Box 84">
              <a:extLst>
                <a:ext uri="{FF2B5EF4-FFF2-40B4-BE49-F238E27FC236}">
                  <a16:creationId xmlns:a16="http://schemas.microsoft.com/office/drawing/2014/main" id="{7EF5BDBA-B6F0-4499-AED7-B8EC78A491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3792"/>
              <a:ext cx="7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ar-IQ" altLang="en-US"/>
                <a:t>الزمن (ثانية)</a:t>
              </a:r>
              <a:endParaRPr lang="en-US" altLang="en-US"/>
            </a:p>
          </p:txBody>
        </p:sp>
      </p:grpSp>
      <p:sp>
        <p:nvSpPr>
          <p:cNvPr id="15445" name="Line 85">
            <a:extLst>
              <a:ext uri="{FF2B5EF4-FFF2-40B4-BE49-F238E27FC236}">
                <a16:creationId xmlns:a16="http://schemas.microsoft.com/office/drawing/2014/main" id="{51795493-B7B0-46AC-861A-C093EE182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9436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6" name="Line 86">
            <a:extLst>
              <a:ext uri="{FF2B5EF4-FFF2-40B4-BE49-F238E27FC236}">
                <a16:creationId xmlns:a16="http://schemas.microsoft.com/office/drawing/2014/main" id="{C3DE8549-D68C-4D3D-AB06-F359249C4E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5181600"/>
            <a:ext cx="5334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7" name="Line 87">
            <a:extLst>
              <a:ext uri="{FF2B5EF4-FFF2-40B4-BE49-F238E27FC236}">
                <a16:creationId xmlns:a16="http://schemas.microsoft.com/office/drawing/2014/main" id="{CA51AF9C-2163-4245-8683-695B446BCC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0292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8" name="Line 88">
            <a:extLst>
              <a:ext uri="{FF2B5EF4-FFF2-40B4-BE49-F238E27FC236}">
                <a16:creationId xmlns:a16="http://schemas.microsoft.com/office/drawing/2014/main" id="{E46446B1-D660-49CB-A17A-7FF9CB76F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334000"/>
            <a:ext cx="2286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9" name="Line 89">
            <a:extLst>
              <a:ext uri="{FF2B5EF4-FFF2-40B4-BE49-F238E27FC236}">
                <a16:creationId xmlns:a16="http://schemas.microsoft.com/office/drawing/2014/main" id="{05813FAD-B8C5-4CD6-AF98-1CADCE0E7C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0292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50" name="Line 90">
            <a:extLst>
              <a:ext uri="{FF2B5EF4-FFF2-40B4-BE49-F238E27FC236}">
                <a16:creationId xmlns:a16="http://schemas.microsoft.com/office/drawing/2014/main" id="{947A4583-C120-459D-A66E-F184F8A266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5410200"/>
            <a:ext cx="3048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51" name="Line 91">
            <a:extLst>
              <a:ext uri="{FF2B5EF4-FFF2-40B4-BE49-F238E27FC236}">
                <a16:creationId xmlns:a16="http://schemas.microsoft.com/office/drawing/2014/main" id="{58FFBD22-6B1A-4369-892D-FECA332993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5257800"/>
            <a:ext cx="762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52" name="Line 92">
            <a:extLst>
              <a:ext uri="{FF2B5EF4-FFF2-40B4-BE49-F238E27FC236}">
                <a16:creationId xmlns:a16="http://schemas.microsoft.com/office/drawing/2014/main" id="{831C20A9-7C44-42E7-AC90-5150840C72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4648200"/>
            <a:ext cx="304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53" name="Line 93">
            <a:extLst>
              <a:ext uri="{FF2B5EF4-FFF2-40B4-BE49-F238E27FC236}">
                <a16:creationId xmlns:a16="http://schemas.microsoft.com/office/drawing/2014/main" id="{505CFF04-4FEB-4E75-9A61-1C0966D88F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43434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6482982-824F-43E0-BE02-9971A050C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581654D-56AB-4428-8246-FDA7C2F92B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6388" name="Picture 4" descr="08">
            <a:extLst>
              <a:ext uri="{FF2B5EF4-FFF2-40B4-BE49-F238E27FC236}">
                <a16:creationId xmlns:a16="http://schemas.microsoft.com/office/drawing/2014/main" id="{A5227371-B7D3-42D0-B280-DC42463A8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9850"/>
            <a:ext cx="4733925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07" name="Text Box 23">
            <a:extLst>
              <a:ext uri="{FF2B5EF4-FFF2-40B4-BE49-F238E27FC236}">
                <a16:creationId xmlns:a16="http://schemas.microsoft.com/office/drawing/2014/main" id="{00626D68-DCCC-43CB-9DED-F5E55C531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altLang="en-US"/>
              <a:t>مرحلة قبل ترك الارض</a:t>
            </a:r>
            <a:endParaRPr lang="en-US" altLang="en-US"/>
          </a:p>
        </p:txBody>
      </p:sp>
      <p:grpSp>
        <p:nvGrpSpPr>
          <p:cNvPr id="16410" name="Group 26">
            <a:extLst>
              <a:ext uri="{FF2B5EF4-FFF2-40B4-BE49-F238E27FC236}">
                <a16:creationId xmlns:a16="http://schemas.microsoft.com/office/drawing/2014/main" id="{1A44459E-1774-45DD-B407-1FD2EFFCD5DD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733800"/>
            <a:ext cx="5922963" cy="2820988"/>
            <a:chOff x="1248" y="2352"/>
            <a:chExt cx="3731" cy="1777"/>
          </a:xfrm>
        </p:grpSpPr>
        <p:sp>
          <p:nvSpPr>
            <p:cNvPr id="16411" name="Rectangle 27">
              <a:extLst>
                <a:ext uri="{FF2B5EF4-FFF2-40B4-BE49-F238E27FC236}">
                  <a16:creationId xmlns:a16="http://schemas.microsoft.com/office/drawing/2014/main" id="{82EBC84E-5C0E-4507-A82D-BD343117F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400"/>
              <a:ext cx="2928" cy="17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Line 28">
              <a:extLst>
                <a:ext uri="{FF2B5EF4-FFF2-40B4-BE49-F238E27FC236}">
                  <a16:creationId xmlns:a16="http://schemas.microsoft.com/office/drawing/2014/main" id="{1BB1C50D-315F-4696-A00D-3681596BBD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49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29">
              <a:extLst>
                <a:ext uri="{FF2B5EF4-FFF2-40B4-BE49-F238E27FC236}">
                  <a16:creationId xmlns:a16="http://schemas.microsoft.com/office/drawing/2014/main" id="{6D7412AC-1209-4275-BFE4-F3329ADCA8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744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Text Box 30">
              <a:extLst>
                <a:ext uri="{FF2B5EF4-FFF2-40B4-BE49-F238E27FC236}">
                  <a16:creationId xmlns:a16="http://schemas.microsoft.com/office/drawing/2014/main" id="{BC968631-0F85-4CA2-9AC5-C0CC37545B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6" y="2452"/>
              <a:ext cx="329" cy="1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7000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6000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5000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4000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3000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2000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1000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0000</a:t>
              </a:r>
            </a:p>
          </p:txBody>
        </p:sp>
        <p:grpSp>
          <p:nvGrpSpPr>
            <p:cNvPr id="16415" name="Group 31">
              <a:extLst>
                <a:ext uri="{FF2B5EF4-FFF2-40B4-BE49-F238E27FC236}">
                  <a16:creationId xmlns:a16="http://schemas.microsoft.com/office/drawing/2014/main" id="{C21665B5-0791-4212-9345-1520B2B62C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2352"/>
              <a:ext cx="3456" cy="0"/>
              <a:chOff x="1056" y="2400"/>
              <a:chExt cx="3456" cy="0"/>
            </a:xfrm>
          </p:grpSpPr>
          <p:sp>
            <p:nvSpPr>
              <p:cNvPr id="16416" name="Line 32">
                <a:extLst>
                  <a:ext uri="{FF2B5EF4-FFF2-40B4-BE49-F238E27FC236}">
                    <a16:creationId xmlns:a16="http://schemas.microsoft.com/office/drawing/2014/main" id="{7427AE30-A1D5-4DC7-A94B-0F0E62EF4C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2400"/>
                <a:ext cx="345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Line 33">
                <a:extLst>
                  <a:ext uri="{FF2B5EF4-FFF2-40B4-BE49-F238E27FC236}">
                    <a16:creationId xmlns:a16="http://schemas.microsoft.com/office/drawing/2014/main" id="{BC9869F0-EB96-4289-AC7C-AF6175DEF3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2400"/>
                <a:ext cx="720" cy="0"/>
              </a:xfrm>
              <a:prstGeom prst="line">
                <a:avLst/>
              </a:prstGeom>
              <a:noFill/>
              <a:ln w="76200">
                <a:solidFill>
                  <a:srgbClr val="FF66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18" name="Line 34">
              <a:extLst>
                <a:ext uri="{FF2B5EF4-FFF2-40B4-BE49-F238E27FC236}">
                  <a16:creationId xmlns:a16="http://schemas.microsoft.com/office/drawing/2014/main" id="{0DC9AAB2-7223-427D-945E-9C07734444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744"/>
              <a:ext cx="0" cy="144"/>
            </a:xfrm>
            <a:prstGeom prst="line">
              <a:avLst/>
            </a:prstGeom>
            <a:noFill/>
            <a:ln w="9525">
              <a:solidFill>
                <a:srgbClr val="00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Text Box 35">
              <a:extLst>
                <a:ext uri="{FF2B5EF4-FFF2-40B4-BE49-F238E27FC236}">
                  <a16:creationId xmlns:a16="http://schemas.microsoft.com/office/drawing/2014/main" id="{53A15166-E0E5-4FA9-8C1E-021EECB542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899" y="2765"/>
              <a:ext cx="337" cy="2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0.07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0.06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0.05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0.04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0.03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0.02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0.01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0.00</a:t>
              </a:r>
            </a:p>
          </p:txBody>
        </p:sp>
        <p:sp>
          <p:nvSpPr>
            <p:cNvPr id="16420" name="Line 36">
              <a:extLst>
                <a:ext uri="{FF2B5EF4-FFF2-40B4-BE49-F238E27FC236}">
                  <a16:creationId xmlns:a16="http://schemas.microsoft.com/office/drawing/2014/main" id="{C440E590-5BF1-44F7-BA48-1C2FCFB38A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544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37">
              <a:extLst>
                <a:ext uri="{FF2B5EF4-FFF2-40B4-BE49-F238E27FC236}">
                  <a16:creationId xmlns:a16="http://schemas.microsoft.com/office/drawing/2014/main" id="{9CB5F811-E8E7-4915-8507-E3DC642FBB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747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38">
              <a:extLst>
                <a:ext uri="{FF2B5EF4-FFF2-40B4-BE49-F238E27FC236}">
                  <a16:creationId xmlns:a16="http://schemas.microsoft.com/office/drawing/2014/main" id="{7A12AAB6-C0A3-4603-A2DC-0856DFA496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600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Line 39">
              <a:extLst>
                <a:ext uri="{FF2B5EF4-FFF2-40B4-BE49-F238E27FC236}">
                  <a16:creationId xmlns:a16="http://schemas.microsoft.com/office/drawing/2014/main" id="{4428BD04-E033-4ADC-B85D-1D0C396C3A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9" y="3419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Line 40">
              <a:extLst>
                <a:ext uri="{FF2B5EF4-FFF2-40B4-BE49-F238E27FC236}">
                  <a16:creationId xmlns:a16="http://schemas.microsoft.com/office/drawing/2014/main" id="{30A211E7-6220-4FA9-8386-F77F3A6788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264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Line 41">
              <a:extLst>
                <a:ext uri="{FF2B5EF4-FFF2-40B4-BE49-F238E27FC236}">
                  <a16:creationId xmlns:a16="http://schemas.microsoft.com/office/drawing/2014/main" id="{F17E61FF-59D2-4873-8CBF-3EF3E4AF08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072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6" name="Line 42">
              <a:extLst>
                <a:ext uri="{FF2B5EF4-FFF2-40B4-BE49-F238E27FC236}">
                  <a16:creationId xmlns:a16="http://schemas.microsoft.com/office/drawing/2014/main" id="{6957C1F2-6037-4F13-92EA-861FD407FE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913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Line 43">
              <a:extLst>
                <a:ext uri="{FF2B5EF4-FFF2-40B4-BE49-F238E27FC236}">
                  <a16:creationId xmlns:a16="http://schemas.microsoft.com/office/drawing/2014/main" id="{C3CA1C03-0C0E-41B6-9336-493DD88F1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736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Line 44">
              <a:extLst>
                <a:ext uri="{FF2B5EF4-FFF2-40B4-BE49-F238E27FC236}">
                  <a16:creationId xmlns:a16="http://schemas.microsoft.com/office/drawing/2014/main" id="{48C3A0DC-06AF-4860-A42F-B01C75D9BD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Line 45">
              <a:extLst>
                <a:ext uri="{FF2B5EF4-FFF2-40B4-BE49-F238E27FC236}">
                  <a16:creationId xmlns:a16="http://schemas.microsoft.com/office/drawing/2014/main" id="{C28882A8-645D-44C7-BF12-2BB3C1B075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0" name="Line 46">
              <a:extLst>
                <a:ext uri="{FF2B5EF4-FFF2-40B4-BE49-F238E27FC236}">
                  <a16:creationId xmlns:a16="http://schemas.microsoft.com/office/drawing/2014/main" id="{9E9A2541-1B47-42E5-8A32-A17D7EE331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1" name="Line 47">
              <a:extLst>
                <a:ext uri="{FF2B5EF4-FFF2-40B4-BE49-F238E27FC236}">
                  <a16:creationId xmlns:a16="http://schemas.microsoft.com/office/drawing/2014/main" id="{EF95CADB-0F32-4D7C-8F98-B957BCC342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2" name="Line 48">
              <a:extLst>
                <a:ext uri="{FF2B5EF4-FFF2-40B4-BE49-F238E27FC236}">
                  <a16:creationId xmlns:a16="http://schemas.microsoft.com/office/drawing/2014/main" id="{55A95E24-16A9-4B2E-967C-5F0C1D0A86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3" name="Line 49">
              <a:extLst>
                <a:ext uri="{FF2B5EF4-FFF2-40B4-BE49-F238E27FC236}">
                  <a16:creationId xmlns:a16="http://schemas.microsoft.com/office/drawing/2014/main" id="{35EBA345-2853-4B8A-974F-241509348B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Line 50">
              <a:extLst>
                <a:ext uri="{FF2B5EF4-FFF2-40B4-BE49-F238E27FC236}">
                  <a16:creationId xmlns:a16="http://schemas.microsoft.com/office/drawing/2014/main" id="{408B9D0F-71E1-4A3C-9EB9-5CFB1CFDAE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Text Box 51">
              <a:extLst>
                <a:ext uri="{FF2B5EF4-FFF2-40B4-BE49-F238E27FC236}">
                  <a16:creationId xmlns:a16="http://schemas.microsoft.com/office/drawing/2014/main" id="{43AB2F82-8418-47F3-A8B2-45C8E7E530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016" y="3016"/>
              <a:ext cx="6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ar-IQ" altLang="en-US"/>
                <a:t>القوة (نيوتن)</a:t>
              </a:r>
              <a:endParaRPr lang="en-US" altLang="en-US"/>
            </a:p>
          </p:txBody>
        </p:sp>
        <p:sp>
          <p:nvSpPr>
            <p:cNvPr id="16436" name="Text Box 52">
              <a:extLst>
                <a:ext uri="{FF2B5EF4-FFF2-40B4-BE49-F238E27FC236}">
                  <a16:creationId xmlns:a16="http://schemas.microsoft.com/office/drawing/2014/main" id="{98E5744A-2A8E-4928-87AA-BF2D655F3F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3792"/>
              <a:ext cx="7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ar-IQ" altLang="en-US"/>
                <a:t>الزمن (ثانية)</a:t>
              </a:r>
              <a:endParaRPr lang="en-US" altLang="en-US"/>
            </a:p>
          </p:txBody>
        </p:sp>
      </p:grpSp>
      <p:sp>
        <p:nvSpPr>
          <p:cNvPr id="16437" name="Line 53">
            <a:extLst>
              <a:ext uri="{FF2B5EF4-FFF2-40B4-BE49-F238E27FC236}">
                <a16:creationId xmlns:a16="http://schemas.microsoft.com/office/drawing/2014/main" id="{B390B5E7-C8BF-4727-87A9-BFE547537B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9436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Line 54">
            <a:extLst>
              <a:ext uri="{FF2B5EF4-FFF2-40B4-BE49-F238E27FC236}">
                <a16:creationId xmlns:a16="http://schemas.microsoft.com/office/drawing/2014/main" id="{7ACAB337-C26B-4040-BD53-925A28D478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5181600"/>
            <a:ext cx="5334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55">
            <a:extLst>
              <a:ext uri="{FF2B5EF4-FFF2-40B4-BE49-F238E27FC236}">
                <a16:creationId xmlns:a16="http://schemas.microsoft.com/office/drawing/2014/main" id="{2FFA31A3-976E-47CD-B7F5-85899DFC3B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0292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Line 56">
            <a:extLst>
              <a:ext uri="{FF2B5EF4-FFF2-40B4-BE49-F238E27FC236}">
                <a16:creationId xmlns:a16="http://schemas.microsoft.com/office/drawing/2014/main" id="{7A1B1ABE-ACF3-484D-B789-803E8E126F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029200"/>
            <a:ext cx="2286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1" name="Line 57">
            <a:extLst>
              <a:ext uri="{FF2B5EF4-FFF2-40B4-BE49-F238E27FC236}">
                <a16:creationId xmlns:a16="http://schemas.microsoft.com/office/drawing/2014/main" id="{0718E232-53FA-41AB-9472-336306E83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1816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2" name="Line 58">
            <a:extLst>
              <a:ext uri="{FF2B5EF4-FFF2-40B4-BE49-F238E27FC236}">
                <a16:creationId xmlns:a16="http://schemas.microsoft.com/office/drawing/2014/main" id="{2065C2B6-0826-4A81-919B-AE0781C594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5410200"/>
            <a:ext cx="3048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3" name="Line 59">
            <a:extLst>
              <a:ext uri="{FF2B5EF4-FFF2-40B4-BE49-F238E27FC236}">
                <a16:creationId xmlns:a16="http://schemas.microsoft.com/office/drawing/2014/main" id="{B49646D9-98F8-4211-81ED-B010937775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5257800"/>
            <a:ext cx="762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4" name="Line 60">
            <a:extLst>
              <a:ext uri="{FF2B5EF4-FFF2-40B4-BE49-F238E27FC236}">
                <a16:creationId xmlns:a16="http://schemas.microsoft.com/office/drawing/2014/main" id="{1687A9BA-2118-4A02-A1B4-CDCE5A58D7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4648200"/>
            <a:ext cx="304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5" name="Line 61">
            <a:extLst>
              <a:ext uri="{FF2B5EF4-FFF2-40B4-BE49-F238E27FC236}">
                <a16:creationId xmlns:a16="http://schemas.microsoft.com/office/drawing/2014/main" id="{8089E4CA-469B-466F-98C1-BE2E104F8C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43434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6" name="Line 62">
            <a:extLst>
              <a:ext uri="{FF2B5EF4-FFF2-40B4-BE49-F238E27FC236}">
                <a16:creationId xmlns:a16="http://schemas.microsoft.com/office/drawing/2014/main" id="{B65501E2-4F04-46E2-B9FB-C0AB65C1AF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4343400"/>
            <a:ext cx="3048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7" name="Line 63">
            <a:extLst>
              <a:ext uri="{FF2B5EF4-FFF2-40B4-BE49-F238E27FC236}">
                <a16:creationId xmlns:a16="http://schemas.microsoft.com/office/drawing/2014/main" id="{21E20FA0-E0C6-4335-B953-080A297065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495800"/>
            <a:ext cx="762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E95497A-E0CA-471F-9B0B-FD94EB1112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7AB707F-6067-41B5-8366-9D6C51A6F6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7412" name="Picture 4" descr="09">
            <a:extLst>
              <a:ext uri="{FF2B5EF4-FFF2-40B4-BE49-F238E27FC236}">
                <a16:creationId xmlns:a16="http://schemas.microsoft.com/office/drawing/2014/main" id="{45096517-1FA8-4101-9660-B3F18AA26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"/>
            <a:ext cx="4733925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33" name="Text Box 25">
            <a:extLst>
              <a:ext uri="{FF2B5EF4-FFF2-40B4-BE49-F238E27FC236}">
                <a16:creationId xmlns:a16="http://schemas.microsoft.com/office/drawing/2014/main" id="{382E1B14-E1E4-40EC-A291-707EF6D9D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"/>
            <a:ext cx="2209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altLang="en-US"/>
              <a:t>ترك الارض ورفع الضغط عن منصة القوة وعودة القوة الى القيمة (0) مجددا</a:t>
            </a:r>
            <a:endParaRPr lang="en-US" altLang="en-US"/>
          </a:p>
        </p:txBody>
      </p:sp>
      <p:grpSp>
        <p:nvGrpSpPr>
          <p:cNvPr id="17436" name="Group 28">
            <a:extLst>
              <a:ext uri="{FF2B5EF4-FFF2-40B4-BE49-F238E27FC236}">
                <a16:creationId xmlns:a16="http://schemas.microsoft.com/office/drawing/2014/main" id="{A0856BF3-3FEB-46E6-A1DB-BEDF33DF0C44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733800"/>
            <a:ext cx="5922963" cy="2820988"/>
            <a:chOff x="1248" y="2352"/>
            <a:chExt cx="3731" cy="1777"/>
          </a:xfrm>
        </p:grpSpPr>
        <p:sp>
          <p:nvSpPr>
            <p:cNvPr id="17437" name="Rectangle 29">
              <a:extLst>
                <a:ext uri="{FF2B5EF4-FFF2-40B4-BE49-F238E27FC236}">
                  <a16:creationId xmlns:a16="http://schemas.microsoft.com/office/drawing/2014/main" id="{0EF172F8-0253-4149-9231-50401A2BA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400"/>
              <a:ext cx="2928" cy="17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Line 30">
              <a:extLst>
                <a:ext uri="{FF2B5EF4-FFF2-40B4-BE49-F238E27FC236}">
                  <a16:creationId xmlns:a16="http://schemas.microsoft.com/office/drawing/2014/main" id="{83133453-AB74-4998-BE8F-F020D19365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49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Line 31">
              <a:extLst>
                <a:ext uri="{FF2B5EF4-FFF2-40B4-BE49-F238E27FC236}">
                  <a16:creationId xmlns:a16="http://schemas.microsoft.com/office/drawing/2014/main" id="{21E1D51D-A3C7-425B-8E89-55873B497D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744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Text Box 32">
              <a:extLst>
                <a:ext uri="{FF2B5EF4-FFF2-40B4-BE49-F238E27FC236}">
                  <a16:creationId xmlns:a16="http://schemas.microsoft.com/office/drawing/2014/main" id="{698109E9-60B1-4FDB-9115-2AC8809C64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6" y="2452"/>
              <a:ext cx="329" cy="1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7000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6000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5000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4000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3000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2000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1000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0000</a:t>
              </a:r>
            </a:p>
          </p:txBody>
        </p:sp>
        <p:grpSp>
          <p:nvGrpSpPr>
            <p:cNvPr id="17441" name="Group 33">
              <a:extLst>
                <a:ext uri="{FF2B5EF4-FFF2-40B4-BE49-F238E27FC236}">
                  <a16:creationId xmlns:a16="http://schemas.microsoft.com/office/drawing/2014/main" id="{96F2C128-88FB-4FB1-9A3E-1C70588BC0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2352"/>
              <a:ext cx="3456" cy="0"/>
              <a:chOff x="1056" y="2400"/>
              <a:chExt cx="3456" cy="0"/>
            </a:xfrm>
          </p:grpSpPr>
          <p:sp>
            <p:nvSpPr>
              <p:cNvPr id="17442" name="Line 34">
                <a:extLst>
                  <a:ext uri="{FF2B5EF4-FFF2-40B4-BE49-F238E27FC236}">
                    <a16:creationId xmlns:a16="http://schemas.microsoft.com/office/drawing/2014/main" id="{CA99D07E-AEA3-49E8-808A-BC26F74B76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2400"/>
                <a:ext cx="345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3" name="Line 35">
                <a:extLst>
                  <a:ext uri="{FF2B5EF4-FFF2-40B4-BE49-F238E27FC236}">
                    <a16:creationId xmlns:a16="http://schemas.microsoft.com/office/drawing/2014/main" id="{E803DCCD-0DBA-4FA4-8004-173339DCC5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2400"/>
                <a:ext cx="720" cy="0"/>
              </a:xfrm>
              <a:prstGeom prst="line">
                <a:avLst/>
              </a:prstGeom>
              <a:noFill/>
              <a:ln w="76200">
                <a:solidFill>
                  <a:srgbClr val="FF66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44" name="Line 36">
              <a:extLst>
                <a:ext uri="{FF2B5EF4-FFF2-40B4-BE49-F238E27FC236}">
                  <a16:creationId xmlns:a16="http://schemas.microsoft.com/office/drawing/2014/main" id="{ABE1D273-B861-4F2B-A546-7F72FA9485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744"/>
              <a:ext cx="0" cy="144"/>
            </a:xfrm>
            <a:prstGeom prst="line">
              <a:avLst/>
            </a:prstGeom>
            <a:noFill/>
            <a:ln w="9525">
              <a:solidFill>
                <a:srgbClr val="00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Text Box 37">
              <a:extLst>
                <a:ext uri="{FF2B5EF4-FFF2-40B4-BE49-F238E27FC236}">
                  <a16:creationId xmlns:a16="http://schemas.microsoft.com/office/drawing/2014/main" id="{A78B3233-4D1E-4BB6-B373-5AA1E9C769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899" y="2765"/>
              <a:ext cx="337" cy="2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0.07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0.06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0.05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0.04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0.03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0.02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0.01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0.00</a:t>
              </a:r>
            </a:p>
          </p:txBody>
        </p:sp>
        <p:sp>
          <p:nvSpPr>
            <p:cNvPr id="17446" name="Line 38">
              <a:extLst>
                <a:ext uri="{FF2B5EF4-FFF2-40B4-BE49-F238E27FC236}">
                  <a16:creationId xmlns:a16="http://schemas.microsoft.com/office/drawing/2014/main" id="{EB61444B-F2EF-4A53-A4E9-AD18CEE20E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544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>
              <a:extLst>
                <a:ext uri="{FF2B5EF4-FFF2-40B4-BE49-F238E27FC236}">
                  <a16:creationId xmlns:a16="http://schemas.microsoft.com/office/drawing/2014/main" id="{3FF3CD1E-9506-4D9D-AEEB-67FCE3BC43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747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Line 40">
              <a:extLst>
                <a:ext uri="{FF2B5EF4-FFF2-40B4-BE49-F238E27FC236}">
                  <a16:creationId xmlns:a16="http://schemas.microsoft.com/office/drawing/2014/main" id="{26651754-FE9B-4CB1-954F-79ED897568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600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Line 41">
              <a:extLst>
                <a:ext uri="{FF2B5EF4-FFF2-40B4-BE49-F238E27FC236}">
                  <a16:creationId xmlns:a16="http://schemas.microsoft.com/office/drawing/2014/main" id="{312ACA59-6F0E-4F23-A359-733EDC67E6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9" y="3419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Line 42">
              <a:extLst>
                <a:ext uri="{FF2B5EF4-FFF2-40B4-BE49-F238E27FC236}">
                  <a16:creationId xmlns:a16="http://schemas.microsoft.com/office/drawing/2014/main" id="{FB9878E9-5336-49D5-93FB-6FD94A0894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264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1" name="Line 43">
              <a:extLst>
                <a:ext uri="{FF2B5EF4-FFF2-40B4-BE49-F238E27FC236}">
                  <a16:creationId xmlns:a16="http://schemas.microsoft.com/office/drawing/2014/main" id="{F76C3060-5A5D-4D77-9FAC-888F6FA60A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072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>
              <a:extLst>
                <a:ext uri="{FF2B5EF4-FFF2-40B4-BE49-F238E27FC236}">
                  <a16:creationId xmlns:a16="http://schemas.microsoft.com/office/drawing/2014/main" id="{42D5DECB-C17E-4BEA-AF32-C46D83B6C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913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Line 45">
              <a:extLst>
                <a:ext uri="{FF2B5EF4-FFF2-40B4-BE49-F238E27FC236}">
                  <a16:creationId xmlns:a16="http://schemas.microsoft.com/office/drawing/2014/main" id="{5053632F-E520-4C39-B6DE-CC7D12B5B8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736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4" name="Line 46">
              <a:extLst>
                <a:ext uri="{FF2B5EF4-FFF2-40B4-BE49-F238E27FC236}">
                  <a16:creationId xmlns:a16="http://schemas.microsoft.com/office/drawing/2014/main" id="{FA5091CF-929F-46E7-91F0-417EF35ADA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Line 47">
              <a:extLst>
                <a:ext uri="{FF2B5EF4-FFF2-40B4-BE49-F238E27FC236}">
                  <a16:creationId xmlns:a16="http://schemas.microsoft.com/office/drawing/2014/main" id="{8E5F2E60-CA38-43C4-A3BB-AED7AD6191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6" name="Line 48">
              <a:extLst>
                <a:ext uri="{FF2B5EF4-FFF2-40B4-BE49-F238E27FC236}">
                  <a16:creationId xmlns:a16="http://schemas.microsoft.com/office/drawing/2014/main" id="{3F7C4B9A-3F27-4C65-868C-7705D23768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>
              <a:extLst>
                <a:ext uri="{FF2B5EF4-FFF2-40B4-BE49-F238E27FC236}">
                  <a16:creationId xmlns:a16="http://schemas.microsoft.com/office/drawing/2014/main" id="{680E8B31-93E0-4529-8110-84AA2E4134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Line 50">
              <a:extLst>
                <a:ext uri="{FF2B5EF4-FFF2-40B4-BE49-F238E27FC236}">
                  <a16:creationId xmlns:a16="http://schemas.microsoft.com/office/drawing/2014/main" id="{B192863C-FF74-4A33-B474-23B1C4BEA2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Line 51">
              <a:extLst>
                <a:ext uri="{FF2B5EF4-FFF2-40B4-BE49-F238E27FC236}">
                  <a16:creationId xmlns:a16="http://schemas.microsoft.com/office/drawing/2014/main" id="{7C80A388-2707-4D4C-8931-A1EE25C69F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>
              <a:extLst>
                <a:ext uri="{FF2B5EF4-FFF2-40B4-BE49-F238E27FC236}">
                  <a16:creationId xmlns:a16="http://schemas.microsoft.com/office/drawing/2014/main" id="{6BF83384-0CF0-44AA-9766-670D971A90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Text Box 53">
              <a:extLst>
                <a:ext uri="{FF2B5EF4-FFF2-40B4-BE49-F238E27FC236}">
                  <a16:creationId xmlns:a16="http://schemas.microsoft.com/office/drawing/2014/main" id="{3AFB5489-44A2-4123-893C-4022F58C26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016" y="3016"/>
              <a:ext cx="6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ar-IQ" altLang="en-US"/>
                <a:t>القوة (نيوتن)</a:t>
              </a:r>
              <a:endParaRPr lang="en-US" altLang="en-US"/>
            </a:p>
          </p:txBody>
        </p:sp>
        <p:sp>
          <p:nvSpPr>
            <p:cNvPr id="17462" name="Text Box 54">
              <a:extLst>
                <a:ext uri="{FF2B5EF4-FFF2-40B4-BE49-F238E27FC236}">
                  <a16:creationId xmlns:a16="http://schemas.microsoft.com/office/drawing/2014/main" id="{70027238-3A43-4E49-AFDA-28D7BD0A40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3792"/>
              <a:ext cx="7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ar-IQ" altLang="en-US"/>
                <a:t>الزمن (ثانية)</a:t>
              </a:r>
              <a:endParaRPr lang="en-US" altLang="en-US"/>
            </a:p>
          </p:txBody>
        </p:sp>
      </p:grpSp>
      <p:sp>
        <p:nvSpPr>
          <p:cNvPr id="17463" name="Line 55">
            <a:extLst>
              <a:ext uri="{FF2B5EF4-FFF2-40B4-BE49-F238E27FC236}">
                <a16:creationId xmlns:a16="http://schemas.microsoft.com/office/drawing/2014/main" id="{21824002-2F16-4888-8BB5-DA2C270076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9436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4" name="Line 56">
            <a:extLst>
              <a:ext uri="{FF2B5EF4-FFF2-40B4-BE49-F238E27FC236}">
                <a16:creationId xmlns:a16="http://schemas.microsoft.com/office/drawing/2014/main" id="{C481EC3E-7CB7-48E6-AE08-5662A679FB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5181600"/>
            <a:ext cx="5334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5" name="Line 57">
            <a:extLst>
              <a:ext uri="{FF2B5EF4-FFF2-40B4-BE49-F238E27FC236}">
                <a16:creationId xmlns:a16="http://schemas.microsoft.com/office/drawing/2014/main" id="{1EA03938-8833-4957-BFA8-CCF34395EA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0292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6" name="Line 58">
            <a:extLst>
              <a:ext uri="{FF2B5EF4-FFF2-40B4-BE49-F238E27FC236}">
                <a16:creationId xmlns:a16="http://schemas.microsoft.com/office/drawing/2014/main" id="{567D6839-5701-4C7F-8818-22817697BE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029200"/>
            <a:ext cx="2286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7" name="Line 59">
            <a:extLst>
              <a:ext uri="{FF2B5EF4-FFF2-40B4-BE49-F238E27FC236}">
                <a16:creationId xmlns:a16="http://schemas.microsoft.com/office/drawing/2014/main" id="{4EA84124-47F3-4673-886F-BB6A2F0ABD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1816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8" name="Line 60">
            <a:extLst>
              <a:ext uri="{FF2B5EF4-FFF2-40B4-BE49-F238E27FC236}">
                <a16:creationId xmlns:a16="http://schemas.microsoft.com/office/drawing/2014/main" id="{5D34D4C0-2E57-41F9-8A84-A89B5507A8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5410200"/>
            <a:ext cx="3048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9" name="Line 61">
            <a:extLst>
              <a:ext uri="{FF2B5EF4-FFF2-40B4-BE49-F238E27FC236}">
                <a16:creationId xmlns:a16="http://schemas.microsoft.com/office/drawing/2014/main" id="{2F16EC78-394F-4665-9EA8-2D20BEA56D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5257800"/>
            <a:ext cx="762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0" name="Line 62">
            <a:extLst>
              <a:ext uri="{FF2B5EF4-FFF2-40B4-BE49-F238E27FC236}">
                <a16:creationId xmlns:a16="http://schemas.microsoft.com/office/drawing/2014/main" id="{BF07E0B8-5449-4C0D-A3B1-303A6D76C6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4648200"/>
            <a:ext cx="304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1" name="Line 63">
            <a:extLst>
              <a:ext uri="{FF2B5EF4-FFF2-40B4-BE49-F238E27FC236}">
                <a16:creationId xmlns:a16="http://schemas.microsoft.com/office/drawing/2014/main" id="{C1DA147A-4F51-4D3F-A481-B4ABA3C5EA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43434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2" name="Line 64">
            <a:extLst>
              <a:ext uri="{FF2B5EF4-FFF2-40B4-BE49-F238E27FC236}">
                <a16:creationId xmlns:a16="http://schemas.microsoft.com/office/drawing/2014/main" id="{A4D07A99-04B7-4504-A15D-0625A5795C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4343400"/>
            <a:ext cx="3048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3" name="Line 65">
            <a:extLst>
              <a:ext uri="{FF2B5EF4-FFF2-40B4-BE49-F238E27FC236}">
                <a16:creationId xmlns:a16="http://schemas.microsoft.com/office/drawing/2014/main" id="{CC1632CC-86BF-4BEB-AF8B-DD7548D4D12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495800"/>
            <a:ext cx="762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4" name="Line 66">
            <a:extLst>
              <a:ext uri="{FF2B5EF4-FFF2-40B4-BE49-F238E27FC236}">
                <a16:creationId xmlns:a16="http://schemas.microsoft.com/office/drawing/2014/main" id="{AA63A3BA-F977-4CCF-9F53-4BC91CCB97E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4800600"/>
            <a:ext cx="45720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5" name="Line 67">
            <a:extLst>
              <a:ext uri="{FF2B5EF4-FFF2-40B4-BE49-F238E27FC236}">
                <a16:creationId xmlns:a16="http://schemas.microsoft.com/office/drawing/2014/main" id="{7FABEC6B-FF5A-49E3-9991-2BAD7A0CB7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9436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01">
            <a:extLst>
              <a:ext uri="{FF2B5EF4-FFF2-40B4-BE49-F238E27FC236}">
                <a16:creationId xmlns:a16="http://schemas.microsoft.com/office/drawing/2014/main" id="{BF8939E5-EB28-41EC-8E05-B95419537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524000"/>
            <a:ext cx="4733925" cy="363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1" name="Picture 21" descr="03">
            <a:extLst>
              <a:ext uri="{FF2B5EF4-FFF2-40B4-BE49-F238E27FC236}">
                <a16:creationId xmlns:a16="http://schemas.microsoft.com/office/drawing/2014/main" id="{DBFEE637-57D6-43F6-BFEE-51BE40F6F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524000"/>
            <a:ext cx="4733925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2" name="Rectangle 2">
            <a:extLst>
              <a:ext uri="{FF2B5EF4-FFF2-40B4-BE49-F238E27FC236}">
                <a16:creationId xmlns:a16="http://schemas.microsoft.com/office/drawing/2014/main" id="{579EACA0-8340-43FC-A519-8339DED0427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endParaRPr lang="en-US" altLang="en-US" sz="2800"/>
          </a:p>
        </p:txBody>
      </p:sp>
      <p:sp>
        <p:nvSpPr>
          <p:cNvPr id="20484" name="Line 4">
            <a:extLst>
              <a:ext uri="{FF2B5EF4-FFF2-40B4-BE49-F238E27FC236}">
                <a16:creationId xmlns:a16="http://schemas.microsoft.com/office/drawing/2014/main" id="{909CFD88-5315-43D9-9CA5-F443EF211E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1676400"/>
            <a:ext cx="0" cy="34290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>
            <a:extLst>
              <a:ext uri="{FF2B5EF4-FFF2-40B4-BE49-F238E27FC236}">
                <a16:creationId xmlns:a16="http://schemas.microsoft.com/office/drawing/2014/main" id="{BB30CDFB-EBD2-48CC-98E1-A725993C66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5105400"/>
            <a:ext cx="6019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Oval 24">
            <a:extLst>
              <a:ext uri="{FF2B5EF4-FFF2-40B4-BE49-F238E27FC236}">
                <a16:creationId xmlns:a16="http://schemas.microsoft.com/office/drawing/2014/main" id="{614B9C55-AEA1-4AA3-AF64-62C4965DB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Oval 26">
            <a:extLst>
              <a:ext uri="{FF2B5EF4-FFF2-40B4-BE49-F238E27FC236}">
                <a16:creationId xmlns:a16="http://schemas.microsoft.com/office/drawing/2014/main" id="{F40F6761-8BEC-4978-A76B-2EB61FE12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7338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6735E-6 L 0.01667 1.26735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028E-8 C 0.00243 0.00301 0.00729 0.01434 0.01458 0.01827 C 0.02187 0.0222 0.03802 0.0222 0.04409 0.02313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5" y="1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8DEA153-436B-417A-A04A-DAAA99A8C2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CC34E76-26FC-4849-BD84-D05566614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3563" name="Picture 11" descr="08">
            <a:extLst>
              <a:ext uri="{FF2B5EF4-FFF2-40B4-BE49-F238E27FC236}">
                <a16:creationId xmlns:a16="http://schemas.microsoft.com/office/drawing/2014/main" id="{1DFABFC2-3F66-4BAE-A4CB-2364C0426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447800"/>
            <a:ext cx="4733925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4" name="Oval 12">
            <a:extLst>
              <a:ext uri="{FF2B5EF4-FFF2-40B4-BE49-F238E27FC236}">
                <a16:creationId xmlns:a16="http://schemas.microsoft.com/office/drawing/2014/main" id="{FA40A5FD-E1B4-4AEC-B95E-952FD38A1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Freeform 14">
            <a:extLst>
              <a:ext uri="{FF2B5EF4-FFF2-40B4-BE49-F238E27FC236}">
                <a16:creationId xmlns:a16="http://schemas.microsoft.com/office/drawing/2014/main" id="{24BA97CE-A25D-4486-A8EA-C3698658D3DA}"/>
              </a:ext>
            </a:extLst>
          </p:cNvPr>
          <p:cNvSpPr>
            <a:spLocks/>
          </p:cNvSpPr>
          <p:nvPr/>
        </p:nvSpPr>
        <p:spPr bwMode="auto">
          <a:xfrm>
            <a:off x="4876800" y="2971800"/>
            <a:ext cx="1828800" cy="711200"/>
          </a:xfrm>
          <a:custGeom>
            <a:avLst/>
            <a:gdLst>
              <a:gd name="T0" fmla="*/ 0 w 1152"/>
              <a:gd name="T1" fmla="*/ 432 h 448"/>
              <a:gd name="T2" fmla="*/ 192 w 1152"/>
              <a:gd name="T3" fmla="*/ 432 h 448"/>
              <a:gd name="T4" fmla="*/ 407 w 1152"/>
              <a:gd name="T5" fmla="*/ 447 h 448"/>
              <a:gd name="T6" fmla="*/ 630 w 1152"/>
              <a:gd name="T7" fmla="*/ 424 h 448"/>
              <a:gd name="T8" fmla="*/ 822 w 1152"/>
              <a:gd name="T9" fmla="*/ 355 h 448"/>
              <a:gd name="T10" fmla="*/ 1008 w 1152"/>
              <a:gd name="T11" fmla="*/ 240 h 448"/>
              <a:gd name="T12" fmla="*/ 1152 w 1152"/>
              <a:gd name="T13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2" h="448">
                <a:moveTo>
                  <a:pt x="0" y="432"/>
                </a:moveTo>
                <a:cubicBezTo>
                  <a:pt x="56" y="424"/>
                  <a:pt x="124" y="430"/>
                  <a:pt x="192" y="432"/>
                </a:cubicBezTo>
                <a:cubicBezTo>
                  <a:pt x="260" y="434"/>
                  <a:pt x="334" y="448"/>
                  <a:pt x="407" y="447"/>
                </a:cubicBezTo>
                <a:cubicBezTo>
                  <a:pt x="480" y="446"/>
                  <a:pt x="561" y="439"/>
                  <a:pt x="630" y="424"/>
                </a:cubicBezTo>
                <a:cubicBezTo>
                  <a:pt x="699" y="409"/>
                  <a:pt x="759" y="386"/>
                  <a:pt x="822" y="355"/>
                </a:cubicBezTo>
                <a:cubicBezTo>
                  <a:pt x="885" y="324"/>
                  <a:pt x="953" y="299"/>
                  <a:pt x="1008" y="240"/>
                </a:cubicBezTo>
                <a:cubicBezTo>
                  <a:pt x="1063" y="181"/>
                  <a:pt x="1128" y="40"/>
                  <a:pt x="1152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>
            <a:extLst>
              <a:ext uri="{FF2B5EF4-FFF2-40B4-BE49-F238E27FC236}">
                <a16:creationId xmlns:a16="http://schemas.microsoft.com/office/drawing/2014/main" id="{6A39627A-CF93-458A-9B80-31E411BFF8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5105400"/>
            <a:ext cx="69342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028E-8 C 0.00712 0.00093 0.02934 0.00509 0.04271 0.00624 C 0.05608 0.0074 0.06823 0.00879 0.08073 0.00763 C 0.09323 0.00648 0.10695 0.00301 0.11806 -0.00139 C 0.12917 -0.00578 0.13733 -0.01064 0.1474 -0.0192 C 0.15747 -0.02775 0.1698 -0.03908 0.17865 -0.0525 C 0.1875 -0.06591 0.19566 -0.08996 0.2 -0.09991 " pathEditMode="relative" rAng="0" ptsTypes="aaaaaaa">
                                      <p:cBhvr>
                                        <p:cTn id="10" dur="2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-4556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25" name="Picture 21" descr="08">
            <a:extLst>
              <a:ext uri="{FF2B5EF4-FFF2-40B4-BE49-F238E27FC236}">
                <a16:creationId xmlns:a16="http://schemas.microsoft.com/office/drawing/2014/main" id="{AE86AE8D-E117-4405-8E97-19A63D89A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447800"/>
            <a:ext cx="4733925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6" name="Rectangle 2">
            <a:extLst>
              <a:ext uri="{FF2B5EF4-FFF2-40B4-BE49-F238E27FC236}">
                <a16:creationId xmlns:a16="http://schemas.microsoft.com/office/drawing/2014/main" id="{080B2E2A-93E9-4FEF-9ABC-7FDACD78DC6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47800"/>
            <a:ext cx="8229600" cy="4678363"/>
          </a:xfrm>
        </p:spPr>
        <p:txBody>
          <a:bodyPr/>
          <a:lstStyle/>
          <a:p>
            <a:endParaRPr lang="en-US" altLang="en-US" sz="2800"/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CF7770FC-9084-4F29-8967-86F6F3CC4D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1676400"/>
            <a:ext cx="0" cy="34290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Oval 5">
            <a:extLst>
              <a:ext uri="{FF2B5EF4-FFF2-40B4-BE49-F238E27FC236}">
                <a16:creationId xmlns:a16="http://schemas.microsoft.com/office/drawing/2014/main" id="{5177F37F-ED4C-4ECA-B123-57EC335CD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6">
            <a:extLst>
              <a:ext uri="{FF2B5EF4-FFF2-40B4-BE49-F238E27FC236}">
                <a16:creationId xmlns:a16="http://schemas.microsoft.com/office/drawing/2014/main" id="{9DE4462F-421E-41A0-9463-E0BB0D4796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2971800"/>
            <a:ext cx="457200" cy="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7">
            <a:extLst>
              <a:ext uri="{FF2B5EF4-FFF2-40B4-BE49-F238E27FC236}">
                <a16:creationId xmlns:a16="http://schemas.microsoft.com/office/drawing/2014/main" id="{27122C59-F265-4AD7-9690-77D51D2CEB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1524000"/>
            <a:ext cx="914400" cy="35814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DB0999E9-D925-423E-AB82-F9852A276A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15075" y="5081588"/>
            <a:ext cx="171450" cy="7127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9">
            <a:extLst>
              <a:ext uri="{FF2B5EF4-FFF2-40B4-BE49-F238E27FC236}">
                <a16:creationId xmlns:a16="http://schemas.microsoft.com/office/drawing/2014/main" id="{F5352D92-E4B6-4418-A70F-6B8B9A9A21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1219200"/>
            <a:ext cx="0" cy="1752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>
            <a:extLst>
              <a:ext uri="{FF2B5EF4-FFF2-40B4-BE49-F238E27FC236}">
                <a16:creationId xmlns:a16="http://schemas.microsoft.com/office/drawing/2014/main" id="{D25EEEAB-2E1B-4F9A-AD5C-4982CD8EAB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81825" y="2962275"/>
            <a:ext cx="914400" cy="95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Rectangle 11">
            <a:extLst>
              <a:ext uri="{FF2B5EF4-FFF2-40B4-BE49-F238E27FC236}">
                <a16:creationId xmlns:a16="http://schemas.microsoft.com/office/drawing/2014/main" id="{8C143F9F-F2DF-4A31-853E-A1A6EC9F8261}"/>
              </a:ext>
            </a:extLst>
          </p:cNvPr>
          <p:cNvSpPr>
            <a:spLocks noChangeArrowheads="1"/>
          </p:cNvSpPr>
          <p:nvPr/>
        </p:nvSpPr>
        <p:spPr bwMode="auto">
          <a:xfrm rot="-2388334">
            <a:off x="4419600" y="2209800"/>
            <a:ext cx="1781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ar-IQ" altLang="en-US">
                <a:solidFill>
                  <a:schemeClr val="folHlink"/>
                </a:solidFill>
              </a:rPr>
              <a:t>الخط العمودي الوهمي</a:t>
            </a:r>
            <a:endParaRPr lang="en-US" altLang="en-US">
              <a:solidFill>
                <a:schemeClr val="folHlink"/>
              </a:solidFill>
            </a:endParaRPr>
          </a:p>
        </p:txBody>
      </p:sp>
      <p:sp>
        <p:nvSpPr>
          <p:cNvPr id="21517" name="Rectangle 13">
            <a:extLst>
              <a:ext uri="{FF2B5EF4-FFF2-40B4-BE49-F238E27FC236}">
                <a16:creationId xmlns:a16="http://schemas.microsoft.com/office/drawing/2014/main" id="{80A8A361-CA43-48B3-A5D2-C553949DC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362200"/>
            <a:ext cx="1408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IQ" altLang="en-US">
                <a:solidFill>
                  <a:schemeClr val="bg1"/>
                </a:solidFill>
              </a:rPr>
              <a:t>مركز كتلة الجسم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518" name="Rectangle 14">
            <a:extLst>
              <a:ext uri="{FF2B5EF4-FFF2-40B4-BE49-F238E27FC236}">
                <a16:creationId xmlns:a16="http://schemas.microsoft.com/office/drawing/2014/main" id="{F122FA72-AE30-49B4-AD46-D4EB3BF02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295400"/>
            <a:ext cx="130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IQ" altLang="en-US">
                <a:solidFill>
                  <a:srgbClr val="0000FF"/>
                </a:solidFill>
              </a:rPr>
              <a:t>رد فعل الارض</a:t>
            </a:r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21519" name="Rectangle 15">
            <a:extLst>
              <a:ext uri="{FF2B5EF4-FFF2-40B4-BE49-F238E27FC236}">
                <a16:creationId xmlns:a16="http://schemas.microsoft.com/office/drawing/2014/main" id="{4F97D986-03EB-4D4F-9EA8-2A1A19D82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410200"/>
            <a:ext cx="546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IQ" altLang="en-US">
                <a:solidFill>
                  <a:srgbClr val="0000FF"/>
                </a:solidFill>
              </a:rPr>
              <a:t>الفعل</a:t>
            </a:r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21520" name="Rectangle 16">
            <a:extLst>
              <a:ext uri="{FF2B5EF4-FFF2-40B4-BE49-F238E27FC236}">
                <a16:creationId xmlns:a16="http://schemas.microsoft.com/office/drawing/2014/main" id="{A9A8B54B-B31D-4460-BB9D-DC4755C80061}"/>
              </a:ext>
            </a:extLst>
          </p:cNvPr>
          <p:cNvSpPr>
            <a:spLocks noChangeArrowheads="1"/>
          </p:cNvSpPr>
          <p:nvPr/>
        </p:nvSpPr>
        <p:spPr bwMode="auto">
          <a:xfrm rot="-2595858">
            <a:off x="6667500" y="2895600"/>
            <a:ext cx="2476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IQ" altLang="en-US">
                <a:solidFill>
                  <a:srgbClr val="0099FF"/>
                </a:solidFill>
              </a:rPr>
              <a:t>رد الفعل الارض بالاتجاه الافقي</a:t>
            </a:r>
            <a:endParaRPr lang="en-US" altLang="en-US">
              <a:solidFill>
                <a:srgbClr val="0099FF"/>
              </a:solidFill>
            </a:endParaRPr>
          </a:p>
        </p:txBody>
      </p:sp>
      <p:sp>
        <p:nvSpPr>
          <p:cNvPr id="21521" name="Rectangle 17">
            <a:extLst>
              <a:ext uri="{FF2B5EF4-FFF2-40B4-BE49-F238E27FC236}">
                <a16:creationId xmlns:a16="http://schemas.microsoft.com/office/drawing/2014/main" id="{0D6F3E7F-B06F-400C-A136-61F261BEB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838200"/>
            <a:ext cx="2646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IQ" altLang="en-US">
                <a:solidFill>
                  <a:srgbClr val="0099FF"/>
                </a:solidFill>
              </a:rPr>
              <a:t>رد الفعل الارض بالاتجاه العمودي</a:t>
            </a:r>
            <a:endParaRPr lang="en-US" altLang="en-US">
              <a:solidFill>
                <a:srgbClr val="0099FF"/>
              </a:solidFill>
            </a:endParaRPr>
          </a:p>
        </p:txBody>
      </p:sp>
      <p:sp>
        <p:nvSpPr>
          <p:cNvPr id="21522" name="Line 18">
            <a:extLst>
              <a:ext uri="{FF2B5EF4-FFF2-40B4-BE49-F238E27FC236}">
                <a16:creationId xmlns:a16="http://schemas.microsoft.com/office/drawing/2014/main" id="{FDB1577B-E5F2-4458-92D3-9603FCF2C3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5105400"/>
            <a:ext cx="6019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Rectangle 19">
            <a:extLst>
              <a:ext uri="{FF2B5EF4-FFF2-40B4-BE49-F238E27FC236}">
                <a16:creationId xmlns:a16="http://schemas.microsoft.com/office/drawing/2014/main" id="{ADD2F949-602E-43E5-B859-549A9E44C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867400"/>
            <a:ext cx="3657600" cy="466725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ar-IQ" altLang="en-US" sz="2400" b="1">
                <a:solidFill>
                  <a:schemeClr val="tx2"/>
                </a:solidFill>
              </a:rPr>
              <a:t>مرحلة الاستناد او الارتكاز </a:t>
            </a:r>
            <a:r>
              <a:rPr lang="ar-SA" altLang="en-US" sz="2400" b="1">
                <a:solidFill>
                  <a:schemeClr val="tx2"/>
                </a:solidFill>
              </a:rPr>
              <a:t>الخلفي</a:t>
            </a:r>
          </a:p>
        </p:txBody>
      </p:sp>
      <p:sp>
        <p:nvSpPr>
          <p:cNvPr id="21524" name="Rectangle 20">
            <a:extLst>
              <a:ext uri="{FF2B5EF4-FFF2-40B4-BE49-F238E27FC236}">
                <a16:creationId xmlns:a16="http://schemas.microsoft.com/office/drawing/2014/main" id="{36B24BC1-37FC-4C78-8A6D-5ABCB56C6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76400"/>
            <a:ext cx="1371600" cy="302260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ar-SA" altLang="en-US" sz="2400" b="1">
                <a:solidFill>
                  <a:srgbClr val="0000FF"/>
                </a:solidFill>
              </a:rPr>
              <a:t>وهي ال</a:t>
            </a:r>
            <a:r>
              <a:rPr lang="ar-IQ" altLang="en-US" sz="2400" b="1">
                <a:solidFill>
                  <a:srgbClr val="0000FF"/>
                </a:solidFill>
              </a:rPr>
              <a:t>مرحلة</a:t>
            </a:r>
            <a:r>
              <a:rPr lang="ar-SA" altLang="en-US" sz="2400" b="1">
                <a:solidFill>
                  <a:srgbClr val="0000FF"/>
                </a:solidFill>
              </a:rPr>
              <a:t> التي يكون فيها الخط العمودي الوهمي</a:t>
            </a:r>
            <a:r>
              <a:rPr lang="en-US" altLang="en-US" sz="2400" b="1">
                <a:solidFill>
                  <a:srgbClr val="0000FF"/>
                </a:solidFill>
              </a:rPr>
              <a:t> </a:t>
            </a:r>
            <a:r>
              <a:rPr lang="ar-SA" altLang="en-US" sz="2400" b="1">
                <a:solidFill>
                  <a:srgbClr val="0000FF"/>
                </a:solidFill>
              </a:rPr>
              <a:t>خلف مركز كتلة الجسم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6735E-6 L 0.03334 1.26735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6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1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/>
      <p:bldP spid="21517" grpId="0"/>
      <p:bldP spid="21518" grpId="0"/>
      <p:bldP spid="21519" grpId="0"/>
      <p:bldP spid="21520" grpId="0"/>
      <p:bldP spid="215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B9F999A-6174-4B23-A86A-02AB22720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9219" name="Picture 3" descr="01">
            <a:extLst>
              <a:ext uri="{FF2B5EF4-FFF2-40B4-BE49-F238E27FC236}">
                <a16:creationId xmlns:a16="http://schemas.microsoft.com/office/drawing/2014/main" id="{32E0E91D-7B85-4053-B0AD-F8D1F2AF9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300" y="58738"/>
            <a:ext cx="4733925" cy="363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5" name="Text Box 9">
            <a:extLst>
              <a:ext uri="{FF2B5EF4-FFF2-40B4-BE49-F238E27FC236}">
                <a16:creationId xmlns:a16="http://schemas.microsoft.com/office/drawing/2014/main" id="{CBE51E6C-C197-4B21-92F4-7CA93AAD2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"/>
            <a:ext cx="1981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altLang="en-US"/>
              <a:t>قبل الهبوط على الارض القوة المسلطة على منصة القوة (0) نيوتن</a:t>
            </a:r>
            <a:endParaRPr lang="en-US" altLang="en-US"/>
          </a:p>
        </p:txBody>
      </p:sp>
      <p:grpSp>
        <p:nvGrpSpPr>
          <p:cNvPr id="9265" name="Group 49">
            <a:extLst>
              <a:ext uri="{FF2B5EF4-FFF2-40B4-BE49-F238E27FC236}">
                <a16:creationId xmlns:a16="http://schemas.microsoft.com/office/drawing/2014/main" id="{E5A06574-0F15-487F-8F9E-5D3443FF6200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733800"/>
            <a:ext cx="5922963" cy="2820988"/>
            <a:chOff x="1248" y="2352"/>
            <a:chExt cx="3731" cy="1777"/>
          </a:xfrm>
        </p:grpSpPr>
        <p:sp>
          <p:nvSpPr>
            <p:cNvPr id="9220" name="Rectangle 4">
              <a:extLst>
                <a:ext uri="{FF2B5EF4-FFF2-40B4-BE49-F238E27FC236}">
                  <a16:creationId xmlns:a16="http://schemas.microsoft.com/office/drawing/2014/main" id="{91445EAA-A344-4F15-977C-D9204919E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400"/>
              <a:ext cx="2928" cy="17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1" name="Line 5">
              <a:extLst>
                <a:ext uri="{FF2B5EF4-FFF2-40B4-BE49-F238E27FC236}">
                  <a16:creationId xmlns:a16="http://schemas.microsoft.com/office/drawing/2014/main" id="{7B39C081-6143-4DD6-8908-0E020F725C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49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" name="Line 6">
              <a:extLst>
                <a:ext uri="{FF2B5EF4-FFF2-40B4-BE49-F238E27FC236}">
                  <a16:creationId xmlns:a16="http://schemas.microsoft.com/office/drawing/2014/main" id="{568B3B22-F320-4A0B-AA60-9E858C9FB3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744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Text Box 8">
              <a:extLst>
                <a:ext uri="{FF2B5EF4-FFF2-40B4-BE49-F238E27FC236}">
                  <a16:creationId xmlns:a16="http://schemas.microsoft.com/office/drawing/2014/main" id="{58A89982-D0C8-4764-969C-82C2F3E0A6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6" y="2452"/>
              <a:ext cx="329" cy="1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7000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6000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5000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4000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3000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2000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1000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0000</a:t>
              </a:r>
            </a:p>
          </p:txBody>
        </p:sp>
        <p:grpSp>
          <p:nvGrpSpPr>
            <p:cNvPr id="9245" name="Group 29">
              <a:extLst>
                <a:ext uri="{FF2B5EF4-FFF2-40B4-BE49-F238E27FC236}">
                  <a16:creationId xmlns:a16="http://schemas.microsoft.com/office/drawing/2014/main" id="{7F0D276D-8070-4D56-8975-C2EDAA72DF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2352"/>
              <a:ext cx="3456" cy="0"/>
              <a:chOff x="1056" y="2400"/>
              <a:chExt cx="3456" cy="0"/>
            </a:xfrm>
          </p:grpSpPr>
          <p:sp>
            <p:nvSpPr>
              <p:cNvPr id="9226" name="Line 10">
                <a:extLst>
                  <a:ext uri="{FF2B5EF4-FFF2-40B4-BE49-F238E27FC236}">
                    <a16:creationId xmlns:a16="http://schemas.microsoft.com/office/drawing/2014/main" id="{874875D7-669E-4358-8D02-780F85802C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2400"/>
                <a:ext cx="345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Line 11">
                <a:extLst>
                  <a:ext uri="{FF2B5EF4-FFF2-40B4-BE49-F238E27FC236}">
                    <a16:creationId xmlns:a16="http://schemas.microsoft.com/office/drawing/2014/main" id="{B15C11EE-05F4-4014-B0B1-97CF089A76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2400"/>
                <a:ext cx="720" cy="0"/>
              </a:xfrm>
              <a:prstGeom prst="line">
                <a:avLst/>
              </a:prstGeom>
              <a:noFill/>
              <a:ln w="76200">
                <a:solidFill>
                  <a:srgbClr val="FF66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4" name="Line 18">
              <a:extLst>
                <a:ext uri="{FF2B5EF4-FFF2-40B4-BE49-F238E27FC236}">
                  <a16:creationId xmlns:a16="http://schemas.microsoft.com/office/drawing/2014/main" id="{A87B392A-D580-459F-9750-841410D0B0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744"/>
              <a:ext cx="0" cy="144"/>
            </a:xfrm>
            <a:prstGeom prst="line">
              <a:avLst/>
            </a:prstGeom>
            <a:noFill/>
            <a:ln w="9525">
              <a:solidFill>
                <a:srgbClr val="00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Text Box 28">
              <a:extLst>
                <a:ext uri="{FF2B5EF4-FFF2-40B4-BE49-F238E27FC236}">
                  <a16:creationId xmlns:a16="http://schemas.microsoft.com/office/drawing/2014/main" id="{86119397-8BC0-4C8A-8788-B397F25DD4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899" y="2765"/>
              <a:ext cx="337" cy="2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0.07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0.06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0.05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0.04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0.03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0.02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0.01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0.00</a:t>
              </a:r>
            </a:p>
          </p:txBody>
        </p:sp>
        <p:sp>
          <p:nvSpPr>
            <p:cNvPr id="9246" name="Line 30">
              <a:extLst>
                <a:ext uri="{FF2B5EF4-FFF2-40B4-BE49-F238E27FC236}">
                  <a16:creationId xmlns:a16="http://schemas.microsoft.com/office/drawing/2014/main" id="{50E03AF1-5972-459B-A2D1-8B57B82572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544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33">
              <a:extLst>
                <a:ext uri="{FF2B5EF4-FFF2-40B4-BE49-F238E27FC236}">
                  <a16:creationId xmlns:a16="http://schemas.microsoft.com/office/drawing/2014/main" id="{79CD868F-69CC-4F7E-BD7D-D071769B4D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747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34">
              <a:extLst>
                <a:ext uri="{FF2B5EF4-FFF2-40B4-BE49-F238E27FC236}">
                  <a16:creationId xmlns:a16="http://schemas.microsoft.com/office/drawing/2014/main" id="{49AD2DAB-F97D-4DB4-B8F4-DBAA1766FE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600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35">
              <a:extLst>
                <a:ext uri="{FF2B5EF4-FFF2-40B4-BE49-F238E27FC236}">
                  <a16:creationId xmlns:a16="http://schemas.microsoft.com/office/drawing/2014/main" id="{358978F7-C08E-4D53-9BBD-ACC303CB6E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9" y="3419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36">
              <a:extLst>
                <a:ext uri="{FF2B5EF4-FFF2-40B4-BE49-F238E27FC236}">
                  <a16:creationId xmlns:a16="http://schemas.microsoft.com/office/drawing/2014/main" id="{09626A7D-287F-4A1E-A1AE-627749F5C9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264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37">
              <a:extLst>
                <a:ext uri="{FF2B5EF4-FFF2-40B4-BE49-F238E27FC236}">
                  <a16:creationId xmlns:a16="http://schemas.microsoft.com/office/drawing/2014/main" id="{5F822C9C-3D37-436E-AAC0-DDCE47E127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072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38">
              <a:extLst>
                <a:ext uri="{FF2B5EF4-FFF2-40B4-BE49-F238E27FC236}">
                  <a16:creationId xmlns:a16="http://schemas.microsoft.com/office/drawing/2014/main" id="{CC0B38BD-C863-42A1-8BAB-7F047C2773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913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39">
              <a:extLst>
                <a:ext uri="{FF2B5EF4-FFF2-40B4-BE49-F238E27FC236}">
                  <a16:creationId xmlns:a16="http://schemas.microsoft.com/office/drawing/2014/main" id="{D39640C2-7789-4E54-A244-C6B4002695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736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40">
              <a:extLst>
                <a:ext uri="{FF2B5EF4-FFF2-40B4-BE49-F238E27FC236}">
                  <a16:creationId xmlns:a16="http://schemas.microsoft.com/office/drawing/2014/main" id="{382E8418-7D07-4520-AAAE-DB52A3B9C5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41">
              <a:extLst>
                <a:ext uri="{FF2B5EF4-FFF2-40B4-BE49-F238E27FC236}">
                  <a16:creationId xmlns:a16="http://schemas.microsoft.com/office/drawing/2014/main" id="{281F8F32-376F-4789-B929-DF5E915279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42">
              <a:extLst>
                <a:ext uri="{FF2B5EF4-FFF2-40B4-BE49-F238E27FC236}">
                  <a16:creationId xmlns:a16="http://schemas.microsoft.com/office/drawing/2014/main" id="{A61E7ACB-4048-4D41-A812-19796FDB9F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43">
              <a:extLst>
                <a:ext uri="{FF2B5EF4-FFF2-40B4-BE49-F238E27FC236}">
                  <a16:creationId xmlns:a16="http://schemas.microsoft.com/office/drawing/2014/main" id="{39314BB1-479D-4F99-96F4-DCB7CD725D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44">
              <a:extLst>
                <a:ext uri="{FF2B5EF4-FFF2-40B4-BE49-F238E27FC236}">
                  <a16:creationId xmlns:a16="http://schemas.microsoft.com/office/drawing/2014/main" id="{3C2B7C75-50E4-47FA-8013-EC268C39F3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45">
              <a:extLst>
                <a:ext uri="{FF2B5EF4-FFF2-40B4-BE49-F238E27FC236}">
                  <a16:creationId xmlns:a16="http://schemas.microsoft.com/office/drawing/2014/main" id="{4D0AA87B-08C9-461B-BE76-729DF64248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Line 46">
              <a:extLst>
                <a:ext uri="{FF2B5EF4-FFF2-40B4-BE49-F238E27FC236}">
                  <a16:creationId xmlns:a16="http://schemas.microsoft.com/office/drawing/2014/main" id="{995DC8B1-8B29-4161-B21D-6692B480F9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Text Box 47">
              <a:extLst>
                <a:ext uri="{FF2B5EF4-FFF2-40B4-BE49-F238E27FC236}">
                  <a16:creationId xmlns:a16="http://schemas.microsoft.com/office/drawing/2014/main" id="{76B48900-F678-4003-987A-F2C82C10B4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016" y="3016"/>
              <a:ext cx="6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ar-IQ" altLang="en-US"/>
                <a:t>القوة (نيوتن)</a:t>
              </a:r>
              <a:endParaRPr lang="en-US" altLang="en-US"/>
            </a:p>
          </p:txBody>
        </p:sp>
        <p:sp>
          <p:nvSpPr>
            <p:cNvPr id="9264" name="Text Box 48">
              <a:extLst>
                <a:ext uri="{FF2B5EF4-FFF2-40B4-BE49-F238E27FC236}">
                  <a16:creationId xmlns:a16="http://schemas.microsoft.com/office/drawing/2014/main" id="{8CCB3F4C-56C2-4066-89BE-A5960A5931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3792"/>
              <a:ext cx="7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ar-IQ" altLang="en-US"/>
                <a:t>الزمن (ثانية)</a:t>
              </a:r>
              <a:endParaRPr lang="en-US" altLang="en-US"/>
            </a:p>
          </p:txBody>
        </p:sp>
      </p:grpSp>
      <p:sp>
        <p:nvSpPr>
          <p:cNvPr id="9266" name="Line 50">
            <a:extLst>
              <a:ext uri="{FF2B5EF4-FFF2-40B4-BE49-F238E27FC236}">
                <a16:creationId xmlns:a16="http://schemas.microsoft.com/office/drawing/2014/main" id="{7921E5D0-5127-4862-83EF-0BFE38856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943600"/>
            <a:ext cx="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7" name="Line 51">
            <a:extLst>
              <a:ext uri="{FF2B5EF4-FFF2-40B4-BE49-F238E27FC236}">
                <a16:creationId xmlns:a16="http://schemas.microsoft.com/office/drawing/2014/main" id="{9558D2BD-86BF-4FBB-B167-A4D3CAD52B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9436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357055A-705A-419D-B327-EDDEB804CF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62D00B6-1038-4180-87BF-E38F5B70F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0244" name="Picture 4" descr="02">
            <a:extLst>
              <a:ext uri="{FF2B5EF4-FFF2-40B4-BE49-F238E27FC236}">
                <a16:creationId xmlns:a16="http://schemas.microsoft.com/office/drawing/2014/main" id="{DC1E7017-97FE-4C0A-8BB9-71DE9A9BF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92075"/>
            <a:ext cx="47339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1" name="Text Box 11">
            <a:extLst>
              <a:ext uri="{FF2B5EF4-FFF2-40B4-BE49-F238E27FC236}">
                <a16:creationId xmlns:a16="http://schemas.microsoft.com/office/drawing/2014/main" id="{F25BC264-B4F1-42FF-B3EA-2FDF38A62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altLang="en-US"/>
              <a:t>لحظة الهبوط على الارض</a:t>
            </a:r>
            <a:endParaRPr lang="en-US" altLang="en-US"/>
          </a:p>
        </p:txBody>
      </p:sp>
      <p:sp>
        <p:nvSpPr>
          <p:cNvPr id="10253" name="Line 13">
            <a:extLst>
              <a:ext uri="{FF2B5EF4-FFF2-40B4-BE49-F238E27FC236}">
                <a16:creationId xmlns:a16="http://schemas.microsoft.com/office/drawing/2014/main" id="{E255D38C-2B24-47AC-9C0A-359207E4A6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5913" y="5251450"/>
            <a:ext cx="1143000" cy="0"/>
          </a:xfrm>
          <a:prstGeom prst="line">
            <a:avLst/>
          </a:prstGeom>
          <a:noFill/>
          <a:ln w="76200">
            <a:solidFill>
              <a:srgbClr val="FF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54" name="Group 14">
            <a:extLst>
              <a:ext uri="{FF2B5EF4-FFF2-40B4-BE49-F238E27FC236}">
                <a16:creationId xmlns:a16="http://schemas.microsoft.com/office/drawing/2014/main" id="{F7AEFAFD-1DD8-4FAE-BE13-F45FC707BE85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733800"/>
            <a:ext cx="5922963" cy="2820988"/>
            <a:chOff x="1248" y="2352"/>
            <a:chExt cx="3731" cy="1777"/>
          </a:xfrm>
        </p:grpSpPr>
        <p:sp>
          <p:nvSpPr>
            <p:cNvPr id="10255" name="Rectangle 15">
              <a:extLst>
                <a:ext uri="{FF2B5EF4-FFF2-40B4-BE49-F238E27FC236}">
                  <a16:creationId xmlns:a16="http://schemas.microsoft.com/office/drawing/2014/main" id="{8EB4FA13-6884-41F9-B341-734A89A27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400"/>
              <a:ext cx="2928" cy="17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Line 16">
              <a:extLst>
                <a:ext uri="{FF2B5EF4-FFF2-40B4-BE49-F238E27FC236}">
                  <a16:creationId xmlns:a16="http://schemas.microsoft.com/office/drawing/2014/main" id="{C59D3447-4129-4CA6-88CE-5F4B71B381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49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17">
              <a:extLst>
                <a:ext uri="{FF2B5EF4-FFF2-40B4-BE49-F238E27FC236}">
                  <a16:creationId xmlns:a16="http://schemas.microsoft.com/office/drawing/2014/main" id="{4BD646FB-D369-429D-8DA4-97AC1D250D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744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Text Box 18">
              <a:extLst>
                <a:ext uri="{FF2B5EF4-FFF2-40B4-BE49-F238E27FC236}">
                  <a16:creationId xmlns:a16="http://schemas.microsoft.com/office/drawing/2014/main" id="{F6DB9C47-2FBE-46FC-A932-C334FBF906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6" y="2452"/>
              <a:ext cx="329" cy="1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7000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6000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5000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4000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3000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2000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1000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0000</a:t>
              </a:r>
            </a:p>
          </p:txBody>
        </p:sp>
        <p:grpSp>
          <p:nvGrpSpPr>
            <p:cNvPr id="10259" name="Group 19">
              <a:extLst>
                <a:ext uri="{FF2B5EF4-FFF2-40B4-BE49-F238E27FC236}">
                  <a16:creationId xmlns:a16="http://schemas.microsoft.com/office/drawing/2014/main" id="{8E2F7430-D5C7-47FA-9842-10DAB99E77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2352"/>
              <a:ext cx="3456" cy="0"/>
              <a:chOff x="1056" y="2400"/>
              <a:chExt cx="3456" cy="0"/>
            </a:xfrm>
          </p:grpSpPr>
          <p:sp>
            <p:nvSpPr>
              <p:cNvPr id="10260" name="Line 20">
                <a:extLst>
                  <a:ext uri="{FF2B5EF4-FFF2-40B4-BE49-F238E27FC236}">
                    <a16:creationId xmlns:a16="http://schemas.microsoft.com/office/drawing/2014/main" id="{6D1B6DA5-8C7C-4BC8-8E06-C5F9D4CF8A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2400"/>
                <a:ext cx="345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" name="Line 21">
                <a:extLst>
                  <a:ext uri="{FF2B5EF4-FFF2-40B4-BE49-F238E27FC236}">
                    <a16:creationId xmlns:a16="http://schemas.microsoft.com/office/drawing/2014/main" id="{62990E4C-D8F2-4456-94D2-FD90C9124C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2400"/>
                <a:ext cx="720" cy="0"/>
              </a:xfrm>
              <a:prstGeom prst="line">
                <a:avLst/>
              </a:prstGeom>
              <a:noFill/>
              <a:ln w="76200">
                <a:solidFill>
                  <a:srgbClr val="FF66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62" name="Line 22">
              <a:extLst>
                <a:ext uri="{FF2B5EF4-FFF2-40B4-BE49-F238E27FC236}">
                  <a16:creationId xmlns:a16="http://schemas.microsoft.com/office/drawing/2014/main" id="{7CD92ADE-E0BB-439D-AF79-4208A28B4A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744"/>
              <a:ext cx="0" cy="144"/>
            </a:xfrm>
            <a:prstGeom prst="line">
              <a:avLst/>
            </a:prstGeom>
            <a:noFill/>
            <a:ln w="9525">
              <a:solidFill>
                <a:srgbClr val="00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Text Box 23">
              <a:extLst>
                <a:ext uri="{FF2B5EF4-FFF2-40B4-BE49-F238E27FC236}">
                  <a16:creationId xmlns:a16="http://schemas.microsoft.com/office/drawing/2014/main" id="{BA55EB88-4F49-41F5-8C1A-A2C9F2BFD6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899" y="2765"/>
              <a:ext cx="337" cy="2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0.07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0.06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0.05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0.04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0.03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0.02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0.01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0.00</a:t>
              </a:r>
            </a:p>
          </p:txBody>
        </p:sp>
        <p:sp>
          <p:nvSpPr>
            <p:cNvPr id="10264" name="Line 24">
              <a:extLst>
                <a:ext uri="{FF2B5EF4-FFF2-40B4-BE49-F238E27FC236}">
                  <a16:creationId xmlns:a16="http://schemas.microsoft.com/office/drawing/2014/main" id="{DB7B8720-1211-469E-ADDC-FA05D3B67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544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Line 25">
              <a:extLst>
                <a:ext uri="{FF2B5EF4-FFF2-40B4-BE49-F238E27FC236}">
                  <a16:creationId xmlns:a16="http://schemas.microsoft.com/office/drawing/2014/main" id="{CBD93DDF-A8AB-4933-8FCE-C75A20968E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747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Line 26">
              <a:extLst>
                <a:ext uri="{FF2B5EF4-FFF2-40B4-BE49-F238E27FC236}">
                  <a16:creationId xmlns:a16="http://schemas.microsoft.com/office/drawing/2014/main" id="{F7380B3B-F99A-46D6-812D-5602A8643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600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Line 27">
              <a:extLst>
                <a:ext uri="{FF2B5EF4-FFF2-40B4-BE49-F238E27FC236}">
                  <a16:creationId xmlns:a16="http://schemas.microsoft.com/office/drawing/2014/main" id="{F0A3AC2C-882F-4764-A30D-CECCDC69BF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9" y="3419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Line 28">
              <a:extLst>
                <a:ext uri="{FF2B5EF4-FFF2-40B4-BE49-F238E27FC236}">
                  <a16:creationId xmlns:a16="http://schemas.microsoft.com/office/drawing/2014/main" id="{2823FBAD-7052-4B5B-BE8B-6101E0AB7A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264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Line 29">
              <a:extLst>
                <a:ext uri="{FF2B5EF4-FFF2-40B4-BE49-F238E27FC236}">
                  <a16:creationId xmlns:a16="http://schemas.microsoft.com/office/drawing/2014/main" id="{C46F088C-BCDF-44C5-A90D-B6FC53025F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072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30">
              <a:extLst>
                <a:ext uri="{FF2B5EF4-FFF2-40B4-BE49-F238E27FC236}">
                  <a16:creationId xmlns:a16="http://schemas.microsoft.com/office/drawing/2014/main" id="{3717254C-6787-470B-ABBF-7DD522E597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913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Line 31">
              <a:extLst>
                <a:ext uri="{FF2B5EF4-FFF2-40B4-BE49-F238E27FC236}">
                  <a16:creationId xmlns:a16="http://schemas.microsoft.com/office/drawing/2014/main" id="{D4192E86-D6F1-418A-A1B5-931946CEE3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736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32">
              <a:extLst>
                <a:ext uri="{FF2B5EF4-FFF2-40B4-BE49-F238E27FC236}">
                  <a16:creationId xmlns:a16="http://schemas.microsoft.com/office/drawing/2014/main" id="{A475D66A-1467-4DE7-9E73-B279D69070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Line 33">
              <a:extLst>
                <a:ext uri="{FF2B5EF4-FFF2-40B4-BE49-F238E27FC236}">
                  <a16:creationId xmlns:a16="http://schemas.microsoft.com/office/drawing/2014/main" id="{A4001A33-779D-4A67-91BE-CA1B5C01DD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Line 34">
              <a:extLst>
                <a:ext uri="{FF2B5EF4-FFF2-40B4-BE49-F238E27FC236}">
                  <a16:creationId xmlns:a16="http://schemas.microsoft.com/office/drawing/2014/main" id="{340421E9-7CBF-4084-9AD0-F3F7D32E7C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Line 35">
              <a:extLst>
                <a:ext uri="{FF2B5EF4-FFF2-40B4-BE49-F238E27FC236}">
                  <a16:creationId xmlns:a16="http://schemas.microsoft.com/office/drawing/2014/main" id="{8CA32AC0-D108-4D13-86C2-39F363ECD5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Line 36">
              <a:extLst>
                <a:ext uri="{FF2B5EF4-FFF2-40B4-BE49-F238E27FC236}">
                  <a16:creationId xmlns:a16="http://schemas.microsoft.com/office/drawing/2014/main" id="{AE507FD1-D3C8-4960-A915-CE7B478299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Line 37">
              <a:extLst>
                <a:ext uri="{FF2B5EF4-FFF2-40B4-BE49-F238E27FC236}">
                  <a16:creationId xmlns:a16="http://schemas.microsoft.com/office/drawing/2014/main" id="{FE78CBDF-8BE7-424E-B4B0-AB8296608D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38">
              <a:extLst>
                <a:ext uri="{FF2B5EF4-FFF2-40B4-BE49-F238E27FC236}">
                  <a16:creationId xmlns:a16="http://schemas.microsoft.com/office/drawing/2014/main" id="{DC2F7DA8-738D-40ED-BEEE-0F953CA8C7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Text Box 39">
              <a:extLst>
                <a:ext uri="{FF2B5EF4-FFF2-40B4-BE49-F238E27FC236}">
                  <a16:creationId xmlns:a16="http://schemas.microsoft.com/office/drawing/2014/main" id="{51ABAC70-50E2-456B-A682-D0128E2CDC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016" y="3016"/>
              <a:ext cx="6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ar-IQ" altLang="en-US"/>
                <a:t>القوة (نيوتن)</a:t>
              </a:r>
              <a:endParaRPr lang="en-US" altLang="en-US"/>
            </a:p>
          </p:txBody>
        </p:sp>
        <p:sp>
          <p:nvSpPr>
            <p:cNvPr id="10280" name="Text Box 40">
              <a:extLst>
                <a:ext uri="{FF2B5EF4-FFF2-40B4-BE49-F238E27FC236}">
                  <a16:creationId xmlns:a16="http://schemas.microsoft.com/office/drawing/2014/main" id="{D540B970-0B23-4BED-872C-FC1B77CD14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3792"/>
              <a:ext cx="7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ar-IQ" altLang="en-US"/>
                <a:t>الزمن (ثانية)</a:t>
              </a:r>
              <a:endParaRPr lang="en-US" altLang="en-US"/>
            </a:p>
          </p:txBody>
        </p:sp>
      </p:grpSp>
      <p:sp>
        <p:nvSpPr>
          <p:cNvPr id="10281" name="Line 41">
            <a:extLst>
              <a:ext uri="{FF2B5EF4-FFF2-40B4-BE49-F238E27FC236}">
                <a16:creationId xmlns:a16="http://schemas.microsoft.com/office/drawing/2014/main" id="{D3DE8648-B6C8-4FCD-8735-5FEB274232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5181600"/>
            <a:ext cx="5334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Line 42">
            <a:extLst>
              <a:ext uri="{FF2B5EF4-FFF2-40B4-BE49-F238E27FC236}">
                <a16:creationId xmlns:a16="http://schemas.microsoft.com/office/drawing/2014/main" id="{6C2C6902-8A6D-4678-BFDE-B5B2EAB678D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9436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88DDAF2-235E-4971-815F-7EA09BDB37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75F91C6-A596-4547-B012-A90B636F0C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1268" name="Picture 4" descr="03">
            <a:extLst>
              <a:ext uri="{FF2B5EF4-FFF2-40B4-BE49-F238E27FC236}">
                <a16:creationId xmlns:a16="http://schemas.microsoft.com/office/drawing/2014/main" id="{4FE8A553-947C-4EDD-8BF4-9409B0202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338" y="136525"/>
            <a:ext cx="4733925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7" name="Text Box 13">
            <a:extLst>
              <a:ext uri="{FF2B5EF4-FFF2-40B4-BE49-F238E27FC236}">
                <a16:creationId xmlns:a16="http://schemas.microsoft.com/office/drawing/2014/main" id="{515956A5-17E1-4A69-821B-E37DBB209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"/>
            <a:ext cx="350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altLang="en-US"/>
              <a:t>ثني الركبة بدء مرحلة امتصاص قوة رد الفعل</a:t>
            </a:r>
            <a:endParaRPr lang="en-US" altLang="en-US"/>
          </a:p>
        </p:txBody>
      </p:sp>
      <p:grpSp>
        <p:nvGrpSpPr>
          <p:cNvPr id="11280" name="Group 16">
            <a:extLst>
              <a:ext uri="{FF2B5EF4-FFF2-40B4-BE49-F238E27FC236}">
                <a16:creationId xmlns:a16="http://schemas.microsoft.com/office/drawing/2014/main" id="{5344FE81-E07D-4CCA-B5A5-BB89ACA24B53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733800"/>
            <a:ext cx="5922963" cy="2820988"/>
            <a:chOff x="1248" y="2352"/>
            <a:chExt cx="3731" cy="1777"/>
          </a:xfrm>
        </p:grpSpPr>
        <p:sp>
          <p:nvSpPr>
            <p:cNvPr id="11281" name="Rectangle 17">
              <a:extLst>
                <a:ext uri="{FF2B5EF4-FFF2-40B4-BE49-F238E27FC236}">
                  <a16:creationId xmlns:a16="http://schemas.microsoft.com/office/drawing/2014/main" id="{09EE6EAA-C8FA-4D79-A505-F7982EE01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400"/>
              <a:ext cx="2928" cy="17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Line 18">
              <a:extLst>
                <a:ext uri="{FF2B5EF4-FFF2-40B4-BE49-F238E27FC236}">
                  <a16:creationId xmlns:a16="http://schemas.microsoft.com/office/drawing/2014/main" id="{DB93C591-47D4-4681-B0D5-9DD1BE8D9D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49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19">
              <a:extLst>
                <a:ext uri="{FF2B5EF4-FFF2-40B4-BE49-F238E27FC236}">
                  <a16:creationId xmlns:a16="http://schemas.microsoft.com/office/drawing/2014/main" id="{44E34AF0-877C-41C0-AC4A-CA76356AAE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744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Text Box 20">
              <a:extLst>
                <a:ext uri="{FF2B5EF4-FFF2-40B4-BE49-F238E27FC236}">
                  <a16:creationId xmlns:a16="http://schemas.microsoft.com/office/drawing/2014/main" id="{212FC4CF-5B13-482E-8F2C-680B47A421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6" y="2452"/>
              <a:ext cx="329" cy="1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7000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6000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5000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4000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3000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2000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1000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0000</a:t>
              </a:r>
            </a:p>
          </p:txBody>
        </p:sp>
        <p:grpSp>
          <p:nvGrpSpPr>
            <p:cNvPr id="11285" name="Group 21">
              <a:extLst>
                <a:ext uri="{FF2B5EF4-FFF2-40B4-BE49-F238E27FC236}">
                  <a16:creationId xmlns:a16="http://schemas.microsoft.com/office/drawing/2014/main" id="{0F28D893-D326-4F5D-8103-CF1E5A5024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2352"/>
              <a:ext cx="3456" cy="0"/>
              <a:chOff x="1056" y="2400"/>
              <a:chExt cx="3456" cy="0"/>
            </a:xfrm>
          </p:grpSpPr>
          <p:sp>
            <p:nvSpPr>
              <p:cNvPr id="11286" name="Line 22">
                <a:extLst>
                  <a:ext uri="{FF2B5EF4-FFF2-40B4-BE49-F238E27FC236}">
                    <a16:creationId xmlns:a16="http://schemas.microsoft.com/office/drawing/2014/main" id="{8C4FC987-9F69-4AD1-A1CE-C261E2D0EB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2400"/>
                <a:ext cx="345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7" name="Line 23">
                <a:extLst>
                  <a:ext uri="{FF2B5EF4-FFF2-40B4-BE49-F238E27FC236}">
                    <a16:creationId xmlns:a16="http://schemas.microsoft.com/office/drawing/2014/main" id="{24BB6FA1-CCE2-4E66-87A5-483256EE08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2400"/>
                <a:ext cx="720" cy="0"/>
              </a:xfrm>
              <a:prstGeom prst="line">
                <a:avLst/>
              </a:prstGeom>
              <a:noFill/>
              <a:ln w="76200">
                <a:solidFill>
                  <a:srgbClr val="FF66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8" name="Line 24">
              <a:extLst>
                <a:ext uri="{FF2B5EF4-FFF2-40B4-BE49-F238E27FC236}">
                  <a16:creationId xmlns:a16="http://schemas.microsoft.com/office/drawing/2014/main" id="{B96CA66C-3A8C-4EE0-9E84-3E4D7BF92E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744"/>
              <a:ext cx="0" cy="144"/>
            </a:xfrm>
            <a:prstGeom prst="line">
              <a:avLst/>
            </a:prstGeom>
            <a:noFill/>
            <a:ln w="9525">
              <a:solidFill>
                <a:srgbClr val="00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Text Box 25">
              <a:extLst>
                <a:ext uri="{FF2B5EF4-FFF2-40B4-BE49-F238E27FC236}">
                  <a16:creationId xmlns:a16="http://schemas.microsoft.com/office/drawing/2014/main" id="{3E22EE78-4B76-446E-94BB-9CE42EDDD8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899" y="2765"/>
              <a:ext cx="337" cy="2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0.07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0.06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0.05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0.04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0.03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0.02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0.01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0.00</a:t>
              </a:r>
            </a:p>
          </p:txBody>
        </p:sp>
        <p:sp>
          <p:nvSpPr>
            <p:cNvPr id="11290" name="Line 26">
              <a:extLst>
                <a:ext uri="{FF2B5EF4-FFF2-40B4-BE49-F238E27FC236}">
                  <a16:creationId xmlns:a16="http://schemas.microsoft.com/office/drawing/2014/main" id="{4B2CE9F2-2B0E-47F8-A4C9-4C2BD80CF2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544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27">
              <a:extLst>
                <a:ext uri="{FF2B5EF4-FFF2-40B4-BE49-F238E27FC236}">
                  <a16:creationId xmlns:a16="http://schemas.microsoft.com/office/drawing/2014/main" id="{D4813969-D471-4AA8-90B1-3EF309F4E0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747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28">
              <a:extLst>
                <a:ext uri="{FF2B5EF4-FFF2-40B4-BE49-F238E27FC236}">
                  <a16:creationId xmlns:a16="http://schemas.microsoft.com/office/drawing/2014/main" id="{0DE3F7C4-F902-4A92-A93E-82D1F021DF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600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29">
              <a:extLst>
                <a:ext uri="{FF2B5EF4-FFF2-40B4-BE49-F238E27FC236}">
                  <a16:creationId xmlns:a16="http://schemas.microsoft.com/office/drawing/2014/main" id="{C22B27A5-7E84-49C3-801F-77BE0D907A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9" y="3419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30">
              <a:extLst>
                <a:ext uri="{FF2B5EF4-FFF2-40B4-BE49-F238E27FC236}">
                  <a16:creationId xmlns:a16="http://schemas.microsoft.com/office/drawing/2014/main" id="{FFEE96E2-7A12-4427-9A69-8478384439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264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31">
              <a:extLst>
                <a:ext uri="{FF2B5EF4-FFF2-40B4-BE49-F238E27FC236}">
                  <a16:creationId xmlns:a16="http://schemas.microsoft.com/office/drawing/2014/main" id="{F7AB734E-3240-40DB-9677-B9202807E8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072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32">
              <a:extLst>
                <a:ext uri="{FF2B5EF4-FFF2-40B4-BE49-F238E27FC236}">
                  <a16:creationId xmlns:a16="http://schemas.microsoft.com/office/drawing/2014/main" id="{F996C1D3-28A5-4F7A-A70F-72207FECCA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913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33">
              <a:extLst>
                <a:ext uri="{FF2B5EF4-FFF2-40B4-BE49-F238E27FC236}">
                  <a16:creationId xmlns:a16="http://schemas.microsoft.com/office/drawing/2014/main" id="{FC0DA502-F787-4510-9616-D43DE4BE38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736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Line 34">
              <a:extLst>
                <a:ext uri="{FF2B5EF4-FFF2-40B4-BE49-F238E27FC236}">
                  <a16:creationId xmlns:a16="http://schemas.microsoft.com/office/drawing/2014/main" id="{4F8DC1F6-2340-42E6-A15F-A7690E569A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35">
              <a:extLst>
                <a:ext uri="{FF2B5EF4-FFF2-40B4-BE49-F238E27FC236}">
                  <a16:creationId xmlns:a16="http://schemas.microsoft.com/office/drawing/2014/main" id="{503CEE91-544D-436F-9237-0D0733012C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Line 36">
              <a:extLst>
                <a:ext uri="{FF2B5EF4-FFF2-40B4-BE49-F238E27FC236}">
                  <a16:creationId xmlns:a16="http://schemas.microsoft.com/office/drawing/2014/main" id="{6321CFBE-7E31-48D5-8B22-4A6C0E206E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Line 37">
              <a:extLst>
                <a:ext uri="{FF2B5EF4-FFF2-40B4-BE49-F238E27FC236}">
                  <a16:creationId xmlns:a16="http://schemas.microsoft.com/office/drawing/2014/main" id="{9EB23635-E575-453F-A848-46F3A9FCC2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38">
              <a:extLst>
                <a:ext uri="{FF2B5EF4-FFF2-40B4-BE49-F238E27FC236}">
                  <a16:creationId xmlns:a16="http://schemas.microsoft.com/office/drawing/2014/main" id="{EBEB5A70-07CE-440D-A791-46AFE13880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Line 39">
              <a:extLst>
                <a:ext uri="{FF2B5EF4-FFF2-40B4-BE49-F238E27FC236}">
                  <a16:creationId xmlns:a16="http://schemas.microsoft.com/office/drawing/2014/main" id="{73807DEB-3265-4EF7-8954-0806369DF1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Line 40">
              <a:extLst>
                <a:ext uri="{FF2B5EF4-FFF2-40B4-BE49-F238E27FC236}">
                  <a16:creationId xmlns:a16="http://schemas.microsoft.com/office/drawing/2014/main" id="{3DE01B9A-8F83-4706-998E-38BE20732A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Text Box 41">
              <a:extLst>
                <a:ext uri="{FF2B5EF4-FFF2-40B4-BE49-F238E27FC236}">
                  <a16:creationId xmlns:a16="http://schemas.microsoft.com/office/drawing/2014/main" id="{C7676B23-FC57-41B6-B19C-C992CDCCB8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016" y="3016"/>
              <a:ext cx="6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ar-IQ" altLang="en-US"/>
                <a:t>القوة (نيوتن)</a:t>
              </a:r>
              <a:endParaRPr lang="en-US" altLang="en-US"/>
            </a:p>
          </p:txBody>
        </p:sp>
        <p:sp>
          <p:nvSpPr>
            <p:cNvPr id="11306" name="Text Box 42">
              <a:extLst>
                <a:ext uri="{FF2B5EF4-FFF2-40B4-BE49-F238E27FC236}">
                  <a16:creationId xmlns:a16="http://schemas.microsoft.com/office/drawing/2014/main" id="{5CE269C9-DE27-44DF-AB3A-260BEBECE3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3792"/>
              <a:ext cx="7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ar-IQ" altLang="en-US"/>
                <a:t>الزمن (ثانية)</a:t>
              </a:r>
              <a:endParaRPr lang="en-US" altLang="en-US"/>
            </a:p>
          </p:txBody>
        </p:sp>
      </p:grpSp>
      <p:sp>
        <p:nvSpPr>
          <p:cNvPr id="11307" name="Line 43">
            <a:extLst>
              <a:ext uri="{FF2B5EF4-FFF2-40B4-BE49-F238E27FC236}">
                <a16:creationId xmlns:a16="http://schemas.microsoft.com/office/drawing/2014/main" id="{F8CDF0CE-82D8-471C-A32F-AAD4024201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5181600"/>
            <a:ext cx="5334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8" name="Line 44">
            <a:extLst>
              <a:ext uri="{FF2B5EF4-FFF2-40B4-BE49-F238E27FC236}">
                <a16:creationId xmlns:a16="http://schemas.microsoft.com/office/drawing/2014/main" id="{5808C6BE-A38A-40C8-99DF-991385E172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0292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9" name="Line 45">
            <a:extLst>
              <a:ext uri="{FF2B5EF4-FFF2-40B4-BE49-F238E27FC236}">
                <a16:creationId xmlns:a16="http://schemas.microsoft.com/office/drawing/2014/main" id="{247FD0E0-BF7F-41DD-B2F0-D11C4A7CA6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9436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41611CB-1CB6-44BA-BF89-9B877677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DED8DDB-4F75-41DF-9173-1B92D1AEC7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2292" name="Picture 4" descr="04">
            <a:extLst>
              <a:ext uri="{FF2B5EF4-FFF2-40B4-BE49-F238E27FC236}">
                <a16:creationId xmlns:a16="http://schemas.microsoft.com/office/drawing/2014/main" id="{58553637-46D4-4C39-9AD4-7BF1DD6D1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338" y="139700"/>
            <a:ext cx="4733925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3" name="Text Box 15">
            <a:extLst>
              <a:ext uri="{FF2B5EF4-FFF2-40B4-BE49-F238E27FC236}">
                <a16:creationId xmlns:a16="http://schemas.microsoft.com/office/drawing/2014/main" id="{DAD09EB6-1BE4-4548-B2B0-A24DCC7F9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altLang="en-US"/>
              <a:t>استمرار ثني الركبة مرحلة امتصاص قوة رد الفعل</a:t>
            </a:r>
            <a:endParaRPr lang="en-US" altLang="en-US"/>
          </a:p>
        </p:txBody>
      </p:sp>
      <p:grpSp>
        <p:nvGrpSpPr>
          <p:cNvPr id="12306" name="Group 18">
            <a:extLst>
              <a:ext uri="{FF2B5EF4-FFF2-40B4-BE49-F238E27FC236}">
                <a16:creationId xmlns:a16="http://schemas.microsoft.com/office/drawing/2014/main" id="{7BAD7DA4-A240-4383-9938-D9BDC387A864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733800"/>
            <a:ext cx="5922963" cy="2820988"/>
            <a:chOff x="1248" y="2352"/>
            <a:chExt cx="3731" cy="1777"/>
          </a:xfrm>
        </p:grpSpPr>
        <p:sp>
          <p:nvSpPr>
            <p:cNvPr id="12307" name="Rectangle 19">
              <a:extLst>
                <a:ext uri="{FF2B5EF4-FFF2-40B4-BE49-F238E27FC236}">
                  <a16:creationId xmlns:a16="http://schemas.microsoft.com/office/drawing/2014/main" id="{1FC9497B-393C-48F3-9CD8-E622128A4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400"/>
              <a:ext cx="2928" cy="17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8" name="Line 20">
              <a:extLst>
                <a:ext uri="{FF2B5EF4-FFF2-40B4-BE49-F238E27FC236}">
                  <a16:creationId xmlns:a16="http://schemas.microsoft.com/office/drawing/2014/main" id="{48CC5FFC-28A4-47C5-82EC-B4A0F0C91E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49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21">
              <a:extLst>
                <a:ext uri="{FF2B5EF4-FFF2-40B4-BE49-F238E27FC236}">
                  <a16:creationId xmlns:a16="http://schemas.microsoft.com/office/drawing/2014/main" id="{B675316B-1A17-4F5F-A352-6335731005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744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Text Box 22">
              <a:extLst>
                <a:ext uri="{FF2B5EF4-FFF2-40B4-BE49-F238E27FC236}">
                  <a16:creationId xmlns:a16="http://schemas.microsoft.com/office/drawing/2014/main" id="{3597C0EE-7328-4E1E-9B58-2521C0895B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6" y="2452"/>
              <a:ext cx="329" cy="1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7000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6000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5000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4000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3000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2000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1000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0000</a:t>
              </a:r>
            </a:p>
          </p:txBody>
        </p:sp>
        <p:grpSp>
          <p:nvGrpSpPr>
            <p:cNvPr id="12311" name="Group 23">
              <a:extLst>
                <a:ext uri="{FF2B5EF4-FFF2-40B4-BE49-F238E27FC236}">
                  <a16:creationId xmlns:a16="http://schemas.microsoft.com/office/drawing/2014/main" id="{513EA82F-0AF7-4251-9AD9-92A62FA1AF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2352"/>
              <a:ext cx="3456" cy="0"/>
              <a:chOff x="1056" y="2400"/>
              <a:chExt cx="3456" cy="0"/>
            </a:xfrm>
          </p:grpSpPr>
          <p:sp>
            <p:nvSpPr>
              <p:cNvPr id="12312" name="Line 24">
                <a:extLst>
                  <a:ext uri="{FF2B5EF4-FFF2-40B4-BE49-F238E27FC236}">
                    <a16:creationId xmlns:a16="http://schemas.microsoft.com/office/drawing/2014/main" id="{EF10C70C-00C0-4FF2-84C0-FD10D1BF5B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2400"/>
                <a:ext cx="345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3" name="Line 25">
                <a:extLst>
                  <a:ext uri="{FF2B5EF4-FFF2-40B4-BE49-F238E27FC236}">
                    <a16:creationId xmlns:a16="http://schemas.microsoft.com/office/drawing/2014/main" id="{8B3FBDFC-9CD9-4A32-8CD8-384E67E92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2400"/>
                <a:ext cx="720" cy="0"/>
              </a:xfrm>
              <a:prstGeom prst="line">
                <a:avLst/>
              </a:prstGeom>
              <a:noFill/>
              <a:ln w="76200">
                <a:solidFill>
                  <a:srgbClr val="FF66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14" name="Line 26">
              <a:extLst>
                <a:ext uri="{FF2B5EF4-FFF2-40B4-BE49-F238E27FC236}">
                  <a16:creationId xmlns:a16="http://schemas.microsoft.com/office/drawing/2014/main" id="{C9FF3DF0-3ECE-4B03-8A03-2954B7126D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744"/>
              <a:ext cx="0" cy="144"/>
            </a:xfrm>
            <a:prstGeom prst="line">
              <a:avLst/>
            </a:prstGeom>
            <a:noFill/>
            <a:ln w="9525">
              <a:solidFill>
                <a:srgbClr val="00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Text Box 27">
              <a:extLst>
                <a:ext uri="{FF2B5EF4-FFF2-40B4-BE49-F238E27FC236}">
                  <a16:creationId xmlns:a16="http://schemas.microsoft.com/office/drawing/2014/main" id="{6B50D0E4-A11B-4DEE-A614-C4D420B0F8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899" y="2765"/>
              <a:ext cx="337" cy="2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0.07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0.06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0.05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0.04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0.03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0.02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0.01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0.00</a:t>
              </a:r>
            </a:p>
          </p:txBody>
        </p:sp>
        <p:sp>
          <p:nvSpPr>
            <p:cNvPr id="12316" name="Line 28">
              <a:extLst>
                <a:ext uri="{FF2B5EF4-FFF2-40B4-BE49-F238E27FC236}">
                  <a16:creationId xmlns:a16="http://schemas.microsoft.com/office/drawing/2014/main" id="{DD26A92B-2562-4BCA-9DCA-8BB87B44AC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544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29">
              <a:extLst>
                <a:ext uri="{FF2B5EF4-FFF2-40B4-BE49-F238E27FC236}">
                  <a16:creationId xmlns:a16="http://schemas.microsoft.com/office/drawing/2014/main" id="{3D634ADC-BFD4-48E8-A63A-3A6C6151AD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747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30">
              <a:extLst>
                <a:ext uri="{FF2B5EF4-FFF2-40B4-BE49-F238E27FC236}">
                  <a16:creationId xmlns:a16="http://schemas.microsoft.com/office/drawing/2014/main" id="{816FA8FE-5EB5-46C4-9407-48F7CAB8EB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600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31">
              <a:extLst>
                <a:ext uri="{FF2B5EF4-FFF2-40B4-BE49-F238E27FC236}">
                  <a16:creationId xmlns:a16="http://schemas.microsoft.com/office/drawing/2014/main" id="{51467624-FCB5-4BD6-8B78-95CCF379AA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9" y="3419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32">
              <a:extLst>
                <a:ext uri="{FF2B5EF4-FFF2-40B4-BE49-F238E27FC236}">
                  <a16:creationId xmlns:a16="http://schemas.microsoft.com/office/drawing/2014/main" id="{CF8038C7-2FA9-416D-99A3-0F12B82E02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264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33">
              <a:extLst>
                <a:ext uri="{FF2B5EF4-FFF2-40B4-BE49-F238E27FC236}">
                  <a16:creationId xmlns:a16="http://schemas.microsoft.com/office/drawing/2014/main" id="{EA857C54-28BC-49EB-AF6B-F15DA3AB8D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072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Line 34">
              <a:extLst>
                <a:ext uri="{FF2B5EF4-FFF2-40B4-BE49-F238E27FC236}">
                  <a16:creationId xmlns:a16="http://schemas.microsoft.com/office/drawing/2014/main" id="{5BA6177E-6DD0-45B1-9BE5-72BBEE4606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913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Line 35">
              <a:extLst>
                <a:ext uri="{FF2B5EF4-FFF2-40B4-BE49-F238E27FC236}">
                  <a16:creationId xmlns:a16="http://schemas.microsoft.com/office/drawing/2014/main" id="{5DAD33CC-72DE-4D9B-A73A-E14D2A8397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736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Line 36">
              <a:extLst>
                <a:ext uri="{FF2B5EF4-FFF2-40B4-BE49-F238E27FC236}">
                  <a16:creationId xmlns:a16="http://schemas.microsoft.com/office/drawing/2014/main" id="{F72D1A9A-5862-414D-AB72-6DACA491C0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37">
              <a:extLst>
                <a:ext uri="{FF2B5EF4-FFF2-40B4-BE49-F238E27FC236}">
                  <a16:creationId xmlns:a16="http://schemas.microsoft.com/office/drawing/2014/main" id="{516DE3BE-CE05-4AA5-B32A-F41ABECA41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Line 38">
              <a:extLst>
                <a:ext uri="{FF2B5EF4-FFF2-40B4-BE49-F238E27FC236}">
                  <a16:creationId xmlns:a16="http://schemas.microsoft.com/office/drawing/2014/main" id="{6C31F896-778E-4FA2-9E29-3E5A5EE970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39">
              <a:extLst>
                <a:ext uri="{FF2B5EF4-FFF2-40B4-BE49-F238E27FC236}">
                  <a16:creationId xmlns:a16="http://schemas.microsoft.com/office/drawing/2014/main" id="{4D32AEF2-84D5-4009-BD61-34B1A62E55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Line 40">
              <a:extLst>
                <a:ext uri="{FF2B5EF4-FFF2-40B4-BE49-F238E27FC236}">
                  <a16:creationId xmlns:a16="http://schemas.microsoft.com/office/drawing/2014/main" id="{DAFD614F-8440-4639-B449-BE127A60AF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Line 41">
              <a:extLst>
                <a:ext uri="{FF2B5EF4-FFF2-40B4-BE49-F238E27FC236}">
                  <a16:creationId xmlns:a16="http://schemas.microsoft.com/office/drawing/2014/main" id="{69D11474-1EF7-4E5B-B3A9-BB04F8A8A2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Line 42">
              <a:extLst>
                <a:ext uri="{FF2B5EF4-FFF2-40B4-BE49-F238E27FC236}">
                  <a16:creationId xmlns:a16="http://schemas.microsoft.com/office/drawing/2014/main" id="{06854860-6218-4569-BDAF-0D1D4380D3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Text Box 43">
              <a:extLst>
                <a:ext uri="{FF2B5EF4-FFF2-40B4-BE49-F238E27FC236}">
                  <a16:creationId xmlns:a16="http://schemas.microsoft.com/office/drawing/2014/main" id="{2A5B4F68-EBBF-4724-8942-6960732A9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016" y="3016"/>
              <a:ext cx="6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ar-IQ" altLang="en-US"/>
                <a:t>القوة (نيوتن)</a:t>
              </a:r>
              <a:endParaRPr lang="en-US" altLang="en-US"/>
            </a:p>
          </p:txBody>
        </p:sp>
        <p:sp>
          <p:nvSpPr>
            <p:cNvPr id="12332" name="Text Box 44">
              <a:extLst>
                <a:ext uri="{FF2B5EF4-FFF2-40B4-BE49-F238E27FC236}">
                  <a16:creationId xmlns:a16="http://schemas.microsoft.com/office/drawing/2014/main" id="{0515F84F-729D-4125-B0AC-DC28FC4E95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3792"/>
              <a:ext cx="7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ar-IQ" altLang="en-US"/>
                <a:t>الزمن (ثانية)</a:t>
              </a:r>
              <a:endParaRPr lang="en-US" altLang="en-US"/>
            </a:p>
          </p:txBody>
        </p:sp>
      </p:grpSp>
      <p:sp>
        <p:nvSpPr>
          <p:cNvPr id="12333" name="Line 45">
            <a:extLst>
              <a:ext uri="{FF2B5EF4-FFF2-40B4-BE49-F238E27FC236}">
                <a16:creationId xmlns:a16="http://schemas.microsoft.com/office/drawing/2014/main" id="{504ADC0F-F5C6-42E5-A16D-02866013A0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5181600"/>
            <a:ext cx="5334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4" name="Line 46">
            <a:extLst>
              <a:ext uri="{FF2B5EF4-FFF2-40B4-BE49-F238E27FC236}">
                <a16:creationId xmlns:a16="http://schemas.microsoft.com/office/drawing/2014/main" id="{A539ADA5-1172-4ACC-B25F-812C0EC4FA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0292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5" name="Line 47">
            <a:extLst>
              <a:ext uri="{FF2B5EF4-FFF2-40B4-BE49-F238E27FC236}">
                <a16:creationId xmlns:a16="http://schemas.microsoft.com/office/drawing/2014/main" id="{AA522F31-5CBF-47E5-B68C-831EB80F6E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029200"/>
            <a:ext cx="2286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6" name="Line 48">
            <a:extLst>
              <a:ext uri="{FF2B5EF4-FFF2-40B4-BE49-F238E27FC236}">
                <a16:creationId xmlns:a16="http://schemas.microsoft.com/office/drawing/2014/main" id="{171F87DE-A232-4AEF-B266-B5A822D1EF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9436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93330BA-ADCF-4ACF-946E-C26566C481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A15383B-16D4-414D-A65F-1744095AA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3316" name="Picture 4" descr="05">
            <a:extLst>
              <a:ext uri="{FF2B5EF4-FFF2-40B4-BE49-F238E27FC236}">
                <a16:creationId xmlns:a16="http://schemas.microsoft.com/office/drawing/2014/main" id="{1FD3F2F2-AA4C-4E7B-9247-6A5AB789B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8588"/>
            <a:ext cx="4733925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7" name="Text Box 15">
            <a:extLst>
              <a:ext uri="{FF2B5EF4-FFF2-40B4-BE49-F238E27FC236}">
                <a16:creationId xmlns:a16="http://schemas.microsoft.com/office/drawing/2014/main" id="{457622E2-DFF0-4648-9FA2-7324ADC88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"/>
            <a:ext cx="426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altLang="en-US"/>
              <a:t>اقصى انثناء للركبة نهاية مرحلة امتصاص قوة رد الفعل</a:t>
            </a:r>
            <a:endParaRPr lang="en-US" altLang="en-US"/>
          </a:p>
        </p:txBody>
      </p:sp>
      <p:grpSp>
        <p:nvGrpSpPr>
          <p:cNvPr id="13330" name="Group 18">
            <a:extLst>
              <a:ext uri="{FF2B5EF4-FFF2-40B4-BE49-F238E27FC236}">
                <a16:creationId xmlns:a16="http://schemas.microsoft.com/office/drawing/2014/main" id="{78F4951B-3A38-4AA4-847E-DF800B410B9F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733800"/>
            <a:ext cx="5922963" cy="2820988"/>
            <a:chOff x="1248" y="2352"/>
            <a:chExt cx="3731" cy="1777"/>
          </a:xfrm>
        </p:grpSpPr>
        <p:sp>
          <p:nvSpPr>
            <p:cNvPr id="13331" name="Rectangle 19">
              <a:extLst>
                <a:ext uri="{FF2B5EF4-FFF2-40B4-BE49-F238E27FC236}">
                  <a16:creationId xmlns:a16="http://schemas.microsoft.com/office/drawing/2014/main" id="{E32F0B04-C38A-4829-97B8-53CFD777F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400"/>
              <a:ext cx="2928" cy="17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Line 20">
              <a:extLst>
                <a:ext uri="{FF2B5EF4-FFF2-40B4-BE49-F238E27FC236}">
                  <a16:creationId xmlns:a16="http://schemas.microsoft.com/office/drawing/2014/main" id="{3A6956E5-EB5D-4599-9CD6-AE09D0920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49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21">
              <a:extLst>
                <a:ext uri="{FF2B5EF4-FFF2-40B4-BE49-F238E27FC236}">
                  <a16:creationId xmlns:a16="http://schemas.microsoft.com/office/drawing/2014/main" id="{FA3EA098-9490-408D-AF7A-0CF2A680DA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744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Text Box 22">
              <a:extLst>
                <a:ext uri="{FF2B5EF4-FFF2-40B4-BE49-F238E27FC236}">
                  <a16:creationId xmlns:a16="http://schemas.microsoft.com/office/drawing/2014/main" id="{8CAF29BE-A44D-4752-95C6-D2A4209F5E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6" y="2452"/>
              <a:ext cx="329" cy="1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7000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6000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5000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4000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3000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2000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1000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0000</a:t>
              </a:r>
            </a:p>
          </p:txBody>
        </p:sp>
        <p:grpSp>
          <p:nvGrpSpPr>
            <p:cNvPr id="13335" name="Group 23">
              <a:extLst>
                <a:ext uri="{FF2B5EF4-FFF2-40B4-BE49-F238E27FC236}">
                  <a16:creationId xmlns:a16="http://schemas.microsoft.com/office/drawing/2014/main" id="{42A99B43-F2F0-42C1-BB74-999744E5E7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2352"/>
              <a:ext cx="3456" cy="0"/>
              <a:chOff x="1056" y="2400"/>
              <a:chExt cx="3456" cy="0"/>
            </a:xfrm>
          </p:grpSpPr>
          <p:sp>
            <p:nvSpPr>
              <p:cNvPr id="13336" name="Line 24">
                <a:extLst>
                  <a:ext uri="{FF2B5EF4-FFF2-40B4-BE49-F238E27FC236}">
                    <a16:creationId xmlns:a16="http://schemas.microsoft.com/office/drawing/2014/main" id="{182180BE-DFB0-4FFC-9640-A7A03FAE1C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2400"/>
                <a:ext cx="345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Line 25">
                <a:extLst>
                  <a:ext uri="{FF2B5EF4-FFF2-40B4-BE49-F238E27FC236}">
                    <a16:creationId xmlns:a16="http://schemas.microsoft.com/office/drawing/2014/main" id="{D6D7033C-CC26-4E1F-A589-A05EB45979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2400"/>
                <a:ext cx="720" cy="0"/>
              </a:xfrm>
              <a:prstGeom prst="line">
                <a:avLst/>
              </a:prstGeom>
              <a:noFill/>
              <a:ln w="76200">
                <a:solidFill>
                  <a:srgbClr val="FF66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38" name="Line 26">
              <a:extLst>
                <a:ext uri="{FF2B5EF4-FFF2-40B4-BE49-F238E27FC236}">
                  <a16:creationId xmlns:a16="http://schemas.microsoft.com/office/drawing/2014/main" id="{4376F337-EB01-4137-A7B2-BDB9E3FFDD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744"/>
              <a:ext cx="0" cy="144"/>
            </a:xfrm>
            <a:prstGeom prst="line">
              <a:avLst/>
            </a:prstGeom>
            <a:noFill/>
            <a:ln w="9525">
              <a:solidFill>
                <a:srgbClr val="00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Text Box 27">
              <a:extLst>
                <a:ext uri="{FF2B5EF4-FFF2-40B4-BE49-F238E27FC236}">
                  <a16:creationId xmlns:a16="http://schemas.microsoft.com/office/drawing/2014/main" id="{70A3FD15-7877-4F19-AF13-FB352A65F2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899" y="2765"/>
              <a:ext cx="337" cy="2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0.07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0.06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0.05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0.04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0.03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0.02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0.01</a:t>
              </a:r>
            </a:p>
            <a:p>
              <a:pPr>
                <a:spcBef>
                  <a:spcPct val="50000"/>
                </a:spcBef>
              </a:pPr>
              <a:endParaRPr lang="en-US" altLang="en-US" sz="1000"/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0.00</a:t>
              </a:r>
            </a:p>
          </p:txBody>
        </p:sp>
        <p:sp>
          <p:nvSpPr>
            <p:cNvPr id="13340" name="Line 28">
              <a:extLst>
                <a:ext uri="{FF2B5EF4-FFF2-40B4-BE49-F238E27FC236}">
                  <a16:creationId xmlns:a16="http://schemas.microsoft.com/office/drawing/2014/main" id="{1ED6440C-9D1A-4231-9CBC-10A43353D3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544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29">
              <a:extLst>
                <a:ext uri="{FF2B5EF4-FFF2-40B4-BE49-F238E27FC236}">
                  <a16:creationId xmlns:a16="http://schemas.microsoft.com/office/drawing/2014/main" id="{8CBA9CC7-1C35-495E-90E6-426D30EAAB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747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30">
              <a:extLst>
                <a:ext uri="{FF2B5EF4-FFF2-40B4-BE49-F238E27FC236}">
                  <a16:creationId xmlns:a16="http://schemas.microsoft.com/office/drawing/2014/main" id="{85CD5D51-5998-4338-8808-C07CBF237E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600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Line 31">
              <a:extLst>
                <a:ext uri="{FF2B5EF4-FFF2-40B4-BE49-F238E27FC236}">
                  <a16:creationId xmlns:a16="http://schemas.microsoft.com/office/drawing/2014/main" id="{15FF1C09-A448-45DF-8CA9-329A5BC93B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9" y="3419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32">
              <a:extLst>
                <a:ext uri="{FF2B5EF4-FFF2-40B4-BE49-F238E27FC236}">
                  <a16:creationId xmlns:a16="http://schemas.microsoft.com/office/drawing/2014/main" id="{51D8D562-E76B-4536-AA76-C253B6E878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264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Line 33">
              <a:extLst>
                <a:ext uri="{FF2B5EF4-FFF2-40B4-BE49-F238E27FC236}">
                  <a16:creationId xmlns:a16="http://schemas.microsoft.com/office/drawing/2014/main" id="{2AE42CC1-80BE-4AD9-86A0-168986B0C0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072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Line 34">
              <a:extLst>
                <a:ext uri="{FF2B5EF4-FFF2-40B4-BE49-F238E27FC236}">
                  <a16:creationId xmlns:a16="http://schemas.microsoft.com/office/drawing/2014/main" id="{0E4231DF-833C-4C88-ACBD-8B9B5F2537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913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Line 35">
              <a:extLst>
                <a:ext uri="{FF2B5EF4-FFF2-40B4-BE49-F238E27FC236}">
                  <a16:creationId xmlns:a16="http://schemas.microsoft.com/office/drawing/2014/main" id="{AE40EC45-F70F-46BD-93C4-8F77619E6C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736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Line 36">
              <a:extLst>
                <a:ext uri="{FF2B5EF4-FFF2-40B4-BE49-F238E27FC236}">
                  <a16:creationId xmlns:a16="http://schemas.microsoft.com/office/drawing/2014/main" id="{92089A7B-07F7-427F-9D7B-C1B7A35EFB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Line 37">
              <a:extLst>
                <a:ext uri="{FF2B5EF4-FFF2-40B4-BE49-F238E27FC236}">
                  <a16:creationId xmlns:a16="http://schemas.microsoft.com/office/drawing/2014/main" id="{8B10706F-E32B-40FC-987C-4F909B656B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Line 38">
              <a:extLst>
                <a:ext uri="{FF2B5EF4-FFF2-40B4-BE49-F238E27FC236}">
                  <a16:creationId xmlns:a16="http://schemas.microsoft.com/office/drawing/2014/main" id="{F4492C52-3DD6-449F-88A6-DFFA94505A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Line 39">
              <a:extLst>
                <a:ext uri="{FF2B5EF4-FFF2-40B4-BE49-F238E27FC236}">
                  <a16:creationId xmlns:a16="http://schemas.microsoft.com/office/drawing/2014/main" id="{91D92B08-D8D6-49F3-BF18-474A3B165B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Line 40">
              <a:extLst>
                <a:ext uri="{FF2B5EF4-FFF2-40B4-BE49-F238E27FC236}">
                  <a16:creationId xmlns:a16="http://schemas.microsoft.com/office/drawing/2014/main" id="{49B5C239-5CCA-4338-A8F0-813757B264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Line 41">
              <a:extLst>
                <a:ext uri="{FF2B5EF4-FFF2-40B4-BE49-F238E27FC236}">
                  <a16:creationId xmlns:a16="http://schemas.microsoft.com/office/drawing/2014/main" id="{B51EA792-E2AC-4F39-AB34-A885B93580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Line 42">
              <a:extLst>
                <a:ext uri="{FF2B5EF4-FFF2-40B4-BE49-F238E27FC236}">
                  <a16:creationId xmlns:a16="http://schemas.microsoft.com/office/drawing/2014/main" id="{228843CE-3A95-4D94-9241-CBF5176FDB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37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Text Box 43">
              <a:extLst>
                <a:ext uri="{FF2B5EF4-FFF2-40B4-BE49-F238E27FC236}">
                  <a16:creationId xmlns:a16="http://schemas.microsoft.com/office/drawing/2014/main" id="{AF4D4648-F180-48B8-8BE7-96EE9B9464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016" y="3016"/>
              <a:ext cx="6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ar-IQ" altLang="en-US"/>
                <a:t>القوة (نيوتن)</a:t>
              </a:r>
              <a:endParaRPr lang="en-US" altLang="en-US"/>
            </a:p>
          </p:txBody>
        </p:sp>
        <p:sp>
          <p:nvSpPr>
            <p:cNvPr id="13356" name="Text Box 44">
              <a:extLst>
                <a:ext uri="{FF2B5EF4-FFF2-40B4-BE49-F238E27FC236}">
                  <a16:creationId xmlns:a16="http://schemas.microsoft.com/office/drawing/2014/main" id="{3F30A79F-B38A-455F-A709-C213659B32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3792"/>
              <a:ext cx="7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ar-IQ" altLang="en-US"/>
                <a:t>الزمن (ثانية)</a:t>
              </a:r>
              <a:endParaRPr lang="en-US" altLang="en-US"/>
            </a:p>
          </p:txBody>
        </p:sp>
      </p:grpSp>
      <p:sp>
        <p:nvSpPr>
          <p:cNvPr id="13357" name="Line 45">
            <a:extLst>
              <a:ext uri="{FF2B5EF4-FFF2-40B4-BE49-F238E27FC236}">
                <a16:creationId xmlns:a16="http://schemas.microsoft.com/office/drawing/2014/main" id="{74896671-9022-489C-85C2-31457DDBB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9436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8" name="Line 46">
            <a:extLst>
              <a:ext uri="{FF2B5EF4-FFF2-40B4-BE49-F238E27FC236}">
                <a16:creationId xmlns:a16="http://schemas.microsoft.com/office/drawing/2014/main" id="{BB57B8E6-F060-47B2-88C2-1B15A3315C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5181600"/>
            <a:ext cx="5334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9" name="Line 47">
            <a:extLst>
              <a:ext uri="{FF2B5EF4-FFF2-40B4-BE49-F238E27FC236}">
                <a16:creationId xmlns:a16="http://schemas.microsoft.com/office/drawing/2014/main" id="{07107B48-30C4-42C2-BD59-1F86B6BB30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0292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0" name="Line 48">
            <a:extLst>
              <a:ext uri="{FF2B5EF4-FFF2-40B4-BE49-F238E27FC236}">
                <a16:creationId xmlns:a16="http://schemas.microsoft.com/office/drawing/2014/main" id="{3808FAB3-383B-454C-9ACD-9ABC5C0574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029200"/>
            <a:ext cx="2286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1" name="Line 49">
            <a:extLst>
              <a:ext uri="{FF2B5EF4-FFF2-40B4-BE49-F238E27FC236}">
                <a16:creationId xmlns:a16="http://schemas.microsoft.com/office/drawing/2014/main" id="{C9A6F1B4-CDF8-420E-B70E-3F2516103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1816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000"/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379</Words>
  <Application>Microsoft Office PowerPoint</Application>
  <PresentationFormat>On-screen Show (4:3)</PresentationFormat>
  <Paragraphs>252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تصميم افتراضي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abc</dc:creator>
  <cp:lastModifiedBy>hp</cp:lastModifiedBy>
  <cp:revision>50</cp:revision>
  <dcterms:created xsi:type="dcterms:W3CDTF">2009-04-28T02:42:27Z</dcterms:created>
  <dcterms:modified xsi:type="dcterms:W3CDTF">2018-12-17T19:23:57Z</dcterms:modified>
</cp:coreProperties>
</file>